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c1c79d1c8d64bb3" /><Relationship Type="http://schemas.openxmlformats.org/officeDocument/2006/relationships/extended-properties" Target="/docProps/app.xml" Id="R5cc34cdc175049e5" /><Relationship Type="http://schemas.openxmlformats.org/officeDocument/2006/relationships/officeDocument" Target="/ppt/presentation.xml" Id="Rc0661b885b504d51" /></Relationships>
</file>

<file path=ppt/presentation.xml><?xml version="1.0" encoding="utf-8"?>
<p:presentation xmlns:p="http://schemas.openxmlformats.org/presentationml/2006/main">
  <p:sldMasterIdLst>
    <p:sldMasterId xmlns:r="http://schemas.openxmlformats.org/officeDocument/2006/relationships" id="2147483648" r:id="R3f5f946f65a2477e"/>
  </p:sldMasterIdLst>
  <p:notesMasterIdLst>
    <p:notesMasterId xmlns:r="http://schemas.openxmlformats.org/officeDocument/2006/relationships" r:id="R71b47926c9fb4b33"/>
  </p:notesMasterIdLst>
  <p:sldIdLst>
    <p:sldId xmlns:r="http://schemas.openxmlformats.org/officeDocument/2006/relationships" id="256" r:id="Rec474f28d4cf46c5"/>
    <p:sldId xmlns:r="http://schemas.openxmlformats.org/officeDocument/2006/relationships" id="257" r:id="Rfc96255ca7fb498c"/>
    <p:sldId xmlns:r="http://schemas.openxmlformats.org/officeDocument/2006/relationships" id="258" r:id="R560b46e837944d3f"/>
    <p:sldId xmlns:r="http://schemas.openxmlformats.org/officeDocument/2006/relationships" id="259" r:id="R047d1e4780484aab"/>
    <p:sldId xmlns:r="http://schemas.openxmlformats.org/officeDocument/2006/relationships" id="260" r:id="Rfc3e4bacc72f4898"/>
    <p:sldId xmlns:r="http://schemas.openxmlformats.org/officeDocument/2006/relationships" id="261" r:id="R7ac39a1875684433"/>
    <p:sldId xmlns:r="http://schemas.openxmlformats.org/officeDocument/2006/relationships" id="262" r:id="R720d314a4c044bb5"/>
    <p:sldId xmlns:r="http://schemas.openxmlformats.org/officeDocument/2006/relationships" id="263" r:id="R758372a6d899421a"/>
    <p:sldId xmlns:r="http://schemas.openxmlformats.org/officeDocument/2006/relationships" id="264" r:id="R3de1ff33e9db4378"/>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b8ec61e1b3234a46" /><Relationship Type="http://schemas.openxmlformats.org/officeDocument/2006/relationships/slideMaster" Target="/ppt/slideMasters/slideMaster1.xml" Id="R3f5f946f65a2477e" /><Relationship Type="http://schemas.openxmlformats.org/officeDocument/2006/relationships/notesMaster" Target="/ppt/notesMasters/notesMaster1.xml" Id="R71b47926c9fb4b33" /><Relationship Type="http://schemas.openxmlformats.org/officeDocument/2006/relationships/presProps" Target="/ppt/presProps.xml" Id="Rb7b28684c5884b7d" /><Relationship Type="http://schemas.openxmlformats.org/officeDocument/2006/relationships/tableStyles" Target="/ppt/tableStyles.xml" Id="Rb8c8df22895b42b0" /><Relationship Type="http://schemas.openxmlformats.org/officeDocument/2006/relationships/slide" Target="/ppt/slides/slide1.xml" Id="Rec474f28d4cf46c5" /><Relationship Type="http://schemas.openxmlformats.org/officeDocument/2006/relationships/slide" Target="/ppt/slides/slide2.xml" Id="Rfc96255ca7fb498c" /><Relationship Type="http://schemas.openxmlformats.org/officeDocument/2006/relationships/slide" Target="/ppt/slides/slide3.xml" Id="R560b46e837944d3f" /><Relationship Type="http://schemas.openxmlformats.org/officeDocument/2006/relationships/slide" Target="/ppt/slides/slide4.xml" Id="R047d1e4780484aab" /><Relationship Type="http://schemas.openxmlformats.org/officeDocument/2006/relationships/slide" Target="/ppt/slides/slide5.xml" Id="Rfc3e4bacc72f4898" /><Relationship Type="http://schemas.openxmlformats.org/officeDocument/2006/relationships/slide" Target="/ppt/slides/slide6.xml" Id="R7ac39a1875684433" /><Relationship Type="http://schemas.openxmlformats.org/officeDocument/2006/relationships/slide" Target="/ppt/slides/slide7.xml" Id="R720d314a4c044bb5" /><Relationship Type="http://schemas.openxmlformats.org/officeDocument/2006/relationships/slide" Target="/ppt/slides/slide8.xml" Id="R758372a6d899421a" /><Relationship Type="http://schemas.openxmlformats.org/officeDocument/2006/relationships/slide" Target="/ppt/slides/slide9.xml" Id="R3de1ff33e9db4378"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af6ecd545d7422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f9487c172cf4458" /><Relationship Type="http://schemas.openxmlformats.org/officeDocument/2006/relationships/notesMaster" Target="/ppt/notesMasters/notesMaster1.xml" Id="Rbc6da25ddce949f9" /></Relationships>
</file>

<file path=ppt/notesSlides/_rels/notesSlide2.xml.rels>&#65279;<?xml version="1.0" encoding="utf-8"?><Relationships xmlns="http://schemas.openxmlformats.org/package/2006/relationships"><Relationship Type="http://schemas.openxmlformats.org/officeDocument/2006/relationships/slide" Target="/ppt/slides/slide2.xml" Id="R6530c583eaee403d" /><Relationship Type="http://schemas.openxmlformats.org/officeDocument/2006/relationships/notesMaster" Target="/ppt/notesMasters/notesMaster1.xml" Id="R43779d01299f45f4" /></Relationships>
</file>

<file path=ppt/notesSlides/_rels/notesSlide3.xml.rels>&#65279;<?xml version="1.0" encoding="utf-8"?><Relationships xmlns="http://schemas.openxmlformats.org/package/2006/relationships"><Relationship Type="http://schemas.openxmlformats.org/officeDocument/2006/relationships/slide" Target="/ppt/slides/slide3.xml" Id="Rf56d26971d4b4dd5" /><Relationship Type="http://schemas.openxmlformats.org/officeDocument/2006/relationships/notesMaster" Target="/ppt/notesMasters/notesMaster1.xml" Id="Raafb28c88538490f" /></Relationships>
</file>

<file path=ppt/notesSlides/_rels/notesSlide4.xml.rels>&#65279;<?xml version="1.0" encoding="utf-8"?><Relationships xmlns="http://schemas.openxmlformats.org/package/2006/relationships"><Relationship Type="http://schemas.openxmlformats.org/officeDocument/2006/relationships/slide" Target="/ppt/slides/slide4.xml" Id="Re76c5126ffb54052" /><Relationship Type="http://schemas.openxmlformats.org/officeDocument/2006/relationships/notesMaster" Target="/ppt/notesMasters/notesMaster1.xml" Id="Rd224ce5e1fec452e" /></Relationships>
</file>

<file path=ppt/notesSlides/_rels/notesSlide5.xml.rels>&#65279;<?xml version="1.0" encoding="utf-8"?><Relationships xmlns="http://schemas.openxmlformats.org/package/2006/relationships"><Relationship Type="http://schemas.openxmlformats.org/officeDocument/2006/relationships/slide" Target="/ppt/slides/slide5.xml" Id="R9f5557489a204047" /><Relationship Type="http://schemas.openxmlformats.org/officeDocument/2006/relationships/notesMaster" Target="/ppt/notesMasters/notesMaster1.xml" Id="Rc831f503a2e6495a" /></Relationships>
</file>

<file path=ppt/notesSlides/_rels/notesSlide6.xml.rels>&#65279;<?xml version="1.0" encoding="utf-8"?><Relationships xmlns="http://schemas.openxmlformats.org/package/2006/relationships"><Relationship Type="http://schemas.openxmlformats.org/officeDocument/2006/relationships/slide" Target="/ppt/slides/slide6.xml" Id="R6b466b6465a2415e" /><Relationship Type="http://schemas.openxmlformats.org/officeDocument/2006/relationships/notesMaster" Target="/ppt/notesMasters/notesMaster1.xml" Id="Rbee134643b31478f" /></Relationships>
</file>

<file path=ppt/notesSlides/_rels/notesSlide7.xml.rels>&#65279;<?xml version="1.0" encoding="utf-8"?><Relationships xmlns="http://schemas.openxmlformats.org/package/2006/relationships"><Relationship Type="http://schemas.openxmlformats.org/officeDocument/2006/relationships/slide" Target="/ppt/slides/slide7.xml" Id="R0b80906720994b2a" /><Relationship Type="http://schemas.openxmlformats.org/officeDocument/2006/relationships/notesMaster" Target="/ppt/notesMasters/notesMaster1.xml" Id="Rf5604774ec194021" /></Relationships>
</file>

<file path=ppt/notesSlides/_rels/notesSlide8.xml.rels>&#65279;<?xml version="1.0" encoding="utf-8"?><Relationships xmlns="http://schemas.openxmlformats.org/package/2006/relationships"><Relationship Type="http://schemas.openxmlformats.org/officeDocument/2006/relationships/slide" Target="/ppt/slides/slide8.xml" Id="R3a5a4b317f6240d8" /><Relationship Type="http://schemas.openxmlformats.org/officeDocument/2006/relationships/notesMaster" Target="/ppt/notesMasters/notesMaster1.xml" Id="Rc0648a175e854212" /></Relationships>
</file>

<file path=ppt/notesSlides/_rels/notesSlide9.xml.rels>&#65279;<?xml version="1.0" encoding="utf-8"?><Relationships xmlns="http://schemas.openxmlformats.org/package/2006/relationships"><Relationship Type="http://schemas.openxmlformats.org/officeDocument/2006/relationships/slide" Target="/ppt/slides/slide9.xml" Id="Rff626b11a1544250" /><Relationship Type="http://schemas.openxmlformats.org/officeDocument/2006/relationships/notesMaster" Target="/ppt/notesMasters/notesMaster1.xml" Id="Rb8b0fb3af074427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f96d608a34a411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f378e180f674dea" /><Relationship Type="http://schemas.openxmlformats.org/officeDocument/2006/relationships/slideLayout" Target="/ppt/slideLayouts/slideLayout1.xml" Id="R487a53a76699478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87a53a76699478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7e838a6de404ecd" /><Relationship Type="http://schemas.openxmlformats.org/officeDocument/2006/relationships/image" Target="/ppt/media/image.png" Id="R4531cb9456984870" /><Relationship Type="http://schemas.openxmlformats.org/officeDocument/2006/relationships/notesSlide" Target="/ppt/notesSlides/notesSlide1.xml" Id="Rf253da00a1e545e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617e4ebb7554903" /><Relationship Type="http://schemas.openxmlformats.org/officeDocument/2006/relationships/image" Target="/ppt/media/image2.png" Id="Racb818ea3707481e" /><Relationship Type="http://schemas.openxmlformats.org/officeDocument/2006/relationships/notesSlide" Target="/ppt/notesSlides/notesSlide2.xml" Id="R8934a351e79e4f5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c4ff77f530544fc2" /><Relationship Type="http://schemas.openxmlformats.org/officeDocument/2006/relationships/notesSlide" Target="/ppt/notesSlides/notesSlide3.xml" Id="Rad4f8c7b0b6946fc"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c922cbeeb224c45" /><Relationship Type="http://schemas.openxmlformats.org/officeDocument/2006/relationships/image" Target="/ppt/media/image3.png" Id="Ra42893ad8d4a4113" /><Relationship Type="http://schemas.openxmlformats.org/officeDocument/2006/relationships/notesSlide" Target="/ppt/notesSlides/notesSlide4.xml" Id="R94abe78e1706456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79171508e79411e" /><Relationship Type="http://schemas.openxmlformats.org/officeDocument/2006/relationships/notesSlide" Target="/ppt/notesSlides/notesSlide5.xml" Id="R540e4620e30d45c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77ab8298424141e3" /><Relationship Type="http://schemas.openxmlformats.org/officeDocument/2006/relationships/image" Target="/ppt/media/image4.png" Id="R9101d296ed064d57" /><Relationship Type="http://schemas.openxmlformats.org/officeDocument/2006/relationships/notesSlide" Target="/ppt/notesSlides/notesSlide6.xml" Id="R622f02d7d7b04ab0"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3bbcd130b3143d7" /><Relationship Type="http://schemas.openxmlformats.org/officeDocument/2006/relationships/notesSlide" Target="/ppt/notesSlides/notesSlide7.xml" Id="R2ba9ec1f20944ec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da5a9d88bb04a7d" /><Relationship Type="http://schemas.openxmlformats.org/officeDocument/2006/relationships/image" Target="/ppt/media/image5.png" Id="R3ad243768a0d4da4" /><Relationship Type="http://schemas.openxmlformats.org/officeDocument/2006/relationships/notesSlide" Target="/ppt/notesSlides/notesSlide8.xml" Id="R6cb1f61ccc6b4b4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9eb68190f6b64fe3" /><Relationship Type="http://schemas.openxmlformats.org/officeDocument/2006/relationships/image" Target="/ppt/media/image6.png" Id="R2e88a3d07fe3410c" /><Relationship Type="http://schemas.openxmlformats.org/officeDocument/2006/relationships/notesSlide" Target="/ppt/notesSlides/notesSlide9.xml" Id="R0708d3c56fb34af6"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4531cb945698487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91F55A7-ADEF-4A6D-9CB0-FE21BD6B3AE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68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2F85592-28D1-46C3-9EA3-B6FE20F6F9B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55000"/>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C302828-A289-4644-93B9-8599528E5617}"/>
              </a:ext>
            </a:extLst>
          </p:cNvPr>
          <p:cNvSpPr>
            <a:spLocks xmlns:a="http://schemas.openxmlformats.org/drawingml/2006/main" noGrp="1"/>
          </p:cNvSpPr>
          <p:nvPr/>
        </p:nvSpPr>
        <p:spPr>
          <a:xfrm xmlns:a="http://schemas.openxmlformats.org/drawingml/2006/main">
            <a:off x="609600" y="590550"/>
            <a:ext cx="5715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C7B58A"/>
                </a:solidFill>
              </a:defRPr>
            </a:pPr>
            <a:r>
              <a:rPr sz="1050" b="1">
                <a:solidFill>
                  <a:srgbClr val="C7B58A"/>
                </a:solidFill>
              </a:rPr>
              <a:t>ONE-HOUR SERIALIZED SERIES</a:t>
            </a:r>
          </a:p>
        </p:txBody>
      </p:sp>
      <p:sp>
        <p:nvSpPr>
          <p:cNvPr id="5" name="">
            <a:extLst xmlns:a="http://schemas.openxmlformats.org/drawingml/2006/main">
              <a:ext uri="{FF2B5EF4-FFF2-40B4-BE49-F238E27FC236}">
                <a16:creationId xmlns:a16="http://schemas.microsoft.com/office/drawing/2014/main" id="{09AAFED6-E7A1-4D0D-BA80-62832FD4F2CB}"/>
              </a:ext>
            </a:extLst>
          </p:cNvPr>
          <p:cNvSpPr>
            <a:spLocks xmlns:a="http://schemas.openxmlformats.org/drawingml/2006/main" noGrp="1"/>
          </p:cNvSpPr>
          <p:nvPr/>
        </p:nvSpPr>
        <p:spPr>
          <a:xfrm xmlns:a="http://schemas.openxmlformats.org/drawingml/2006/main">
            <a:off x="609600" y="2381250"/>
            <a:ext cx="107632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350" b="1">
                <a:solidFill>
                  <a:srgbClr val="F7F2E8"/>
                </a:solidFill>
              </a:defRPr>
            </a:pPr>
            <a:r>
              <a:rPr sz="4350" b="1">
                <a:solidFill>
                  <a:srgbClr val="F7F2E8"/>
                </a:solidFill>
              </a:rPr>
              <a:t>PAGE 41</a:t>
            </a:r>
          </a:p>
        </p:txBody>
      </p:sp>
      <p:sp>
        <p:nvSpPr>
          <p:cNvPr id="6" name="">
            <a:extLst xmlns:a="http://schemas.openxmlformats.org/drawingml/2006/main">
              <a:ext uri="{FF2B5EF4-FFF2-40B4-BE49-F238E27FC236}">
                <a16:creationId xmlns:a16="http://schemas.microsoft.com/office/drawing/2014/main" id="{E26175B3-DC98-444D-97C2-86EE3875A4EC}"/>
              </a:ext>
            </a:extLst>
          </p:cNvPr>
          <p:cNvSpPr>
            <a:spLocks xmlns:a="http://schemas.openxmlformats.org/drawingml/2006/main" noGrp="1"/>
          </p:cNvSpPr>
          <p:nvPr/>
        </p:nvSpPr>
        <p:spPr>
          <a:xfrm xmlns:a="http://schemas.openxmlformats.org/drawingml/2006/main">
            <a:off x="647700" y="3314700"/>
            <a:ext cx="7524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1">
                <a:solidFill>
                  <a:srgbClr val="FFFFFF"/>
                </a:solidFill>
              </a:defRPr>
            </a:pPr>
            <a:r>
              <a:rPr sz="1575" b="1">
                <a:solidFill>
                  <a:srgbClr val="FFFFFF"/>
                </a:solidFill>
              </a:rPr>
              <a:t>PSYCHOLOGICAL ESPIONAGE</a:t>
            </a:r>
          </a:p>
        </p:txBody>
      </p:sp>
      <p:sp>
        <p:nvSpPr>
          <p:cNvPr id="7" name="">
            <a:extLst xmlns:a="http://schemas.openxmlformats.org/drawingml/2006/main">
              <a:ext uri="{FF2B5EF4-FFF2-40B4-BE49-F238E27FC236}">
                <a16:creationId xmlns:a16="http://schemas.microsoft.com/office/drawing/2014/main" id="{6B76F28B-5CC8-4984-83B3-1E4E397A6D21}"/>
              </a:ext>
            </a:extLst>
          </p:cNvPr>
          <p:cNvSpPr>
            <a:spLocks xmlns:a="http://schemas.openxmlformats.org/drawingml/2006/main" noGrp="1"/>
          </p:cNvSpPr>
          <p:nvPr/>
        </p:nvSpPr>
        <p:spPr>
          <a:xfrm xmlns:a="http://schemas.openxmlformats.org/drawingml/2006/main">
            <a:off x="647700" y="3829050"/>
            <a:ext cx="7810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0">
                <a:solidFill>
                  <a:srgbClr val="E7E1D5"/>
                </a:solidFill>
              </a:defRPr>
            </a:pPr>
            <a:r>
              <a:rPr sz="1875" b="0">
                <a:solidFill>
                  <a:srgbClr val="E7E1D5"/>
                </a:solidFill>
              </a:rPr>
              <a:t>All she has left is a code her hands still remember.</a:t>
            </a:r>
          </a:p>
        </p:txBody>
      </p:sp>
      <p:sp>
        <p:nvSpPr>
          <p:cNvPr id="8" name="">
            <a:extLst xmlns:a="http://schemas.openxmlformats.org/drawingml/2006/main">
              <a:ext uri="{FF2B5EF4-FFF2-40B4-BE49-F238E27FC236}">
                <a16:creationId xmlns:a16="http://schemas.microsoft.com/office/drawing/2014/main" id="{AD528D4E-F817-4071-8E51-51672B35C874}"/>
              </a:ext>
            </a:extLst>
          </p:cNvPr>
          <p:cNvSpPr>
            <a:spLocks xmlns:a="http://schemas.openxmlformats.org/drawingml/2006/main" noGrp="1"/>
          </p:cNvSpPr>
          <p:nvPr/>
        </p:nvSpPr>
        <p:spPr>
          <a:xfrm xmlns:a="http://schemas.openxmlformats.org/drawingml/2006/main">
            <a:off x="647700" y="6019800"/>
            <a:ext cx="590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0">
                <a:solidFill>
                  <a:srgbClr val="D4D0C7"/>
                </a:solidFill>
              </a:defRPr>
            </a:pPr>
            <a:r>
              <a:rPr sz="1050" b="0">
                <a:solidFill>
                  <a:srgbClr val="D4D0C7"/>
                </a:solidFill>
              </a:rPr>
              <a:t>Created by Kelly R. Tenney</a:t>
            </a:r>
          </a:p>
        </p:txBody>
      </p:sp>
    </p:spTree>
    <p:extLst>
      <p:ext uri="{BB962C8B-B14F-4D97-AF65-F5344CB8AC3E}">
        <p14:creationId xmlns:p14="http://schemas.microsoft.com/office/powerpoint/2010/main" val="2068758262"/>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acb818ea3707481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E390D10-32CA-4628-B922-FAAC679633E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30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E995D27-A82C-4A27-98A2-DC57F47CC57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61018">
              <a:alpha val="78000"/>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EB7696D-92A6-40BC-A550-8205665E5D2D}"/>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PROMISE</a:t>
            </a:r>
          </a:p>
        </p:txBody>
      </p:sp>
      <p:sp>
        <p:nvSpPr>
          <p:cNvPr id="5" name="">
            <a:extLst xmlns:a="http://schemas.openxmlformats.org/drawingml/2006/main">
              <a:ext uri="{FF2B5EF4-FFF2-40B4-BE49-F238E27FC236}">
                <a16:creationId xmlns:a16="http://schemas.microsoft.com/office/drawing/2014/main" id="{4D651FC8-04F2-4AB9-8F08-23CB4849F12C}"/>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A clean hook with a built-in clock</a:t>
            </a:r>
          </a:p>
        </p:txBody>
      </p:sp>
      <p:sp>
        <p:nvSpPr>
          <p:cNvPr id="6" name="">
            <a:extLst xmlns:a="http://schemas.openxmlformats.org/drawingml/2006/main">
              <a:ext uri="{FF2B5EF4-FFF2-40B4-BE49-F238E27FC236}">
                <a16:creationId xmlns:a16="http://schemas.microsoft.com/office/drawing/2014/main" id="{463DF77B-668F-486B-A1FE-4CAD18EE42DC}"/>
              </a:ext>
            </a:extLst>
          </p:cNvPr>
          <p:cNvSpPr>
            <a:spLocks xmlns:a="http://schemas.openxmlformats.org/drawingml/2006/main" noGrp="1"/>
          </p:cNvSpPr>
          <p:nvPr/>
        </p:nvSpPr>
        <p:spPr>
          <a:xfrm xmlns:a="http://schemas.openxmlformats.org/drawingml/2006/main">
            <a:off x="800100" y="2238375"/>
            <a:ext cx="10382250"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475" b="0">
                <a:solidFill>
                  <a:srgbClr val="FFFFFF"/>
                </a:solidFill>
              </a:defRPr>
            </a:pPr>
            <a:r>
              <a:rPr sz="2475" b="0">
                <a:solidFill>
                  <a:srgbClr val="FFFFFF"/>
                </a:solidFill>
              </a:rPr>
              <a:t>A visionary NATO treaty architect survives the ambush that kills her secret lover, then discovers the mentor guiding her grief is quietly editing her memories and remaking her into the conspiracy’s perfect instrument.</a:t>
            </a:r>
          </a:p>
        </p:txBody>
      </p:sp>
      <p:sp>
        <p:nvSpPr>
          <p:cNvPr id="7" name="">
            <a:extLst xmlns:a="http://schemas.openxmlformats.org/drawingml/2006/main">
              <a:ext uri="{FF2B5EF4-FFF2-40B4-BE49-F238E27FC236}">
                <a16:creationId xmlns:a16="http://schemas.microsoft.com/office/drawing/2014/main" id="{1FBD7479-DA1F-4A75-AEDB-31AFD024877B}"/>
              </a:ext>
            </a:extLst>
          </p:cNvPr>
          <p:cNvSpPr>
            <a:spLocks xmlns:a="http://schemas.openxmlformats.org/drawingml/2006/main" noGrp="1"/>
          </p:cNvSpPr>
          <p:nvPr/>
        </p:nvSpPr>
        <p:spPr>
          <a:xfrm xmlns:a="http://schemas.openxmlformats.org/drawingml/2006/main">
            <a:off x="800100" y="4438650"/>
            <a:ext cx="95250" cy="10668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3B8DF7D-AAA6-42AE-8E60-CE2B2163B6BC}"/>
              </a:ext>
            </a:extLst>
          </p:cNvPr>
          <p:cNvSpPr>
            <a:spLocks xmlns:a="http://schemas.openxmlformats.org/drawingml/2006/main" noGrp="1"/>
          </p:cNvSpPr>
          <p:nvPr/>
        </p:nvSpPr>
        <p:spPr>
          <a:xfrm xmlns:a="http://schemas.openxmlformats.org/drawingml/2006/main">
            <a:off x="1162050" y="4476750"/>
            <a:ext cx="8858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a:solidFill>
                  <a:srgbClr val="E8E3D8"/>
                </a:solidFill>
              </a:defRPr>
            </a:pPr>
            <a:r>
              <a:rPr sz="1725" b="1">
                <a:solidFill>
                  <a:srgbClr val="E8E3D8"/>
                </a:solidFill>
              </a:rPr>
              <a:t>The most terrifying surveillance state is not watching her. It is rewriting her and calling it care.</a:t>
            </a:r>
          </a:p>
        </p:txBody>
      </p:sp>
      <p:sp>
        <p:nvSpPr>
          <p:cNvPr id="9" name="">
            <a:extLst xmlns:a="http://schemas.openxmlformats.org/drawingml/2006/main">
              <a:ext uri="{FF2B5EF4-FFF2-40B4-BE49-F238E27FC236}">
                <a16:creationId xmlns:a16="http://schemas.microsoft.com/office/drawing/2014/main" id="{68A7DC6C-BB70-4827-805F-019C1F08CDC9}"/>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10" name="">
            <a:extLst xmlns:a="http://schemas.openxmlformats.org/drawingml/2006/main">
              <a:ext uri="{FF2B5EF4-FFF2-40B4-BE49-F238E27FC236}">
                <a16:creationId xmlns:a16="http://schemas.microsoft.com/office/drawing/2014/main" id="{7EE79101-2288-467D-9CAD-DC5CF659CAFC}"/>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02</a:t>
            </a:r>
          </a:p>
        </p:txBody>
      </p:sp>
    </p:spTree>
    <p:extLst>
      <p:ext uri="{BB962C8B-B14F-4D97-AF65-F5344CB8AC3E}">
        <p14:creationId xmlns:p14="http://schemas.microsoft.com/office/powerpoint/2010/main" val="721611984"/>
      </p:ext>
    </p:extLst>
  </p:cSld>
</p:sld>
</file>

<file path=ppt/slides/slide3.xml><?xml version="1.0" encoding="utf-8"?>
<p:sld xmlns:p="http://schemas.openxmlformats.org/presentationml/2006/main">
  <p:cSld>
    <p:bg>
      <p:bgPr>
        <a:solidFill xmlns:a="http://schemas.openxmlformats.org/drawingml/2006/main">
          <a:srgbClr val="061018"/>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00DE6B1A-5246-4234-ADCE-CD410921F1BC}"/>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WORLD</a:t>
            </a:r>
          </a:p>
        </p:txBody>
      </p:sp>
      <p:sp>
        <p:nvSpPr>
          <p:cNvPr id="2" name="">
            <a:extLst xmlns:a="http://schemas.openxmlformats.org/drawingml/2006/main">
              <a:ext uri="{FF2B5EF4-FFF2-40B4-BE49-F238E27FC236}">
                <a16:creationId xmlns:a16="http://schemas.microsoft.com/office/drawing/2014/main" id="{68930C99-FDF8-4216-8626-2F9B31D2775E}"/>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The setting creates pressure, not decoration</a:t>
            </a:r>
          </a:p>
        </p:txBody>
      </p:sp>
      <p:sp>
        <p:nvSpPr>
          <p:cNvPr id="3" name="">
            <a:extLst xmlns:a="http://schemas.openxmlformats.org/drawingml/2006/main">
              <a:ext uri="{FF2B5EF4-FFF2-40B4-BE49-F238E27FC236}">
                <a16:creationId xmlns:a16="http://schemas.microsoft.com/office/drawing/2014/main" id="{4E271A8D-47B3-46F7-B164-B66DCD3F8A61}"/>
              </a:ext>
            </a:extLst>
          </p:cNvPr>
          <p:cNvSpPr>
            <a:spLocks xmlns:a="http://schemas.openxmlformats.org/drawingml/2006/main" noGrp="1"/>
          </p:cNvSpPr>
          <p:nvPr/>
        </p:nvSpPr>
        <p:spPr>
          <a:xfrm xmlns:a="http://schemas.openxmlformats.org/drawingml/2006/main">
            <a:off x="609600" y="2076450"/>
            <a:ext cx="5238750" cy="3238500"/>
          </a:xfrm>
          <a:prstGeom xmlns:a="http://schemas.openxmlformats.org/drawingml/2006/main" prst="rect">
            <a:avLst/>
          </a:prstGeom>
          <a:solidFill xmlns:a="http://schemas.openxmlformats.org/drawingml/2006/main">
            <a:srgbClr val="11182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BEA518E-D175-44CB-B6D4-9558B1E8F096}"/>
              </a:ext>
            </a:extLst>
          </p:cNvPr>
          <p:cNvSpPr>
            <a:spLocks xmlns:a="http://schemas.openxmlformats.org/drawingml/2006/main" noGrp="1"/>
          </p:cNvSpPr>
          <p:nvPr/>
        </p:nvSpPr>
        <p:spPr>
          <a:xfrm xmlns:a="http://schemas.openxmlformats.org/drawingml/2006/main">
            <a:off x="895350" y="2343150"/>
            <a:ext cx="1905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a:solidFill>
                  <a:srgbClr val="C7B58A"/>
                </a:solidFill>
              </a:defRPr>
            </a:pPr>
            <a:r>
              <a:rPr sz="1125" b="1">
                <a:solidFill>
                  <a:srgbClr val="C7B58A"/>
                </a:solidFill>
              </a:rPr>
              <a:t>WORLD</a:t>
            </a:r>
          </a:p>
        </p:txBody>
      </p:sp>
      <p:sp>
        <p:nvSpPr>
          <p:cNvPr id="5" name="">
            <a:extLst xmlns:a="http://schemas.openxmlformats.org/drawingml/2006/main">
              <a:ext uri="{FF2B5EF4-FFF2-40B4-BE49-F238E27FC236}">
                <a16:creationId xmlns:a16="http://schemas.microsoft.com/office/drawing/2014/main" id="{522B84E7-F2D0-427E-8FFD-D1562384E758}"/>
              </a:ext>
            </a:extLst>
          </p:cNvPr>
          <p:cNvSpPr>
            <a:spLocks xmlns:a="http://schemas.openxmlformats.org/drawingml/2006/main" noGrp="1"/>
          </p:cNvSpPr>
          <p:nvPr/>
        </p:nvSpPr>
        <p:spPr>
          <a:xfrm xmlns:a="http://schemas.openxmlformats.org/drawingml/2006/main">
            <a:off x="895350" y="2781300"/>
            <a:ext cx="4381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0">
                <a:solidFill>
                  <a:srgbClr val="F5F1E8"/>
                </a:solidFill>
              </a:defRPr>
            </a:pPr>
            <a:r>
              <a:rPr sz="1800" b="0">
                <a:solidFill>
                  <a:srgbClr val="F5F1E8"/>
                </a:solidFill>
              </a:rPr>
              <a:t>Washington policy rooms, Bucharest balconies, black water, burner phones and diplomacy used as the polished surface of an intelligence operation.</a:t>
            </a:r>
          </a:p>
        </p:txBody>
      </p:sp>
      <p:sp>
        <p:nvSpPr>
          <p:cNvPr id="6" name="">
            <a:extLst xmlns:a="http://schemas.openxmlformats.org/drawingml/2006/main">
              <a:ext uri="{FF2B5EF4-FFF2-40B4-BE49-F238E27FC236}">
                <a16:creationId xmlns:a16="http://schemas.microsoft.com/office/drawing/2014/main" id="{773DF84A-F695-40BF-BCFD-2CCD08A1635B}"/>
              </a:ext>
            </a:extLst>
          </p:cNvPr>
          <p:cNvSpPr>
            <a:spLocks xmlns:a="http://schemas.openxmlformats.org/drawingml/2006/main" noGrp="1"/>
          </p:cNvSpPr>
          <p:nvPr/>
        </p:nvSpPr>
        <p:spPr>
          <a:xfrm xmlns:a="http://schemas.openxmlformats.org/drawingml/2006/main">
            <a:off x="6305550" y="2076450"/>
            <a:ext cx="5238750" cy="3238500"/>
          </a:xfrm>
          <a:prstGeom xmlns:a="http://schemas.openxmlformats.org/drawingml/2006/main" prst="rect">
            <a:avLst/>
          </a:prstGeom>
          <a:solidFill xmlns:a="http://schemas.openxmlformats.org/drawingml/2006/main">
            <a:srgbClr val="C7B58A">
              <a:alpha val="22000"/>
            </a:srgbClr>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C47F8529-6AB1-4B1A-8B65-B14A749AB990}"/>
              </a:ext>
            </a:extLst>
          </p:cNvPr>
          <p:cNvSpPr>
            <a:spLocks xmlns:a="http://schemas.openxmlformats.org/drawingml/2006/main" noGrp="1"/>
          </p:cNvSpPr>
          <p:nvPr/>
        </p:nvSpPr>
        <p:spPr>
          <a:xfrm xmlns:a="http://schemas.openxmlformats.org/drawingml/2006/main">
            <a:off x="6591300" y="2343150"/>
            <a:ext cx="1905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a:solidFill>
                  <a:srgbClr val="FFFFFF"/>
                </a:solidFill>
              </a:defRPr>
            </a:pPr>
            <a:r>
              <a:rPr sz="1125" b="1">
                <a:solidFill>
                  <a:srgbClr val="FFFFFF"/>
                </a:solidFill>
              </a:rPr>
              <a:t>WHY NOW</a:t>
            </a:r>
          </a:p>
        </p:txBody>
      </p:sp>
      <p:sp>
        <p:nvSpPr>
          <p:cNvPr id="8" name="">
            <a:extLst xmlns:a="http://schemas.openxmlformats.org/drawingml/2006/main">
              <a:ext uri="{FF2B5EF4-FFF2-40B4-BE49-F238E27FC236}">
                <a16:creationId xmlns:a16="http://schemas.microsoft.com/office/drawing/2014/main" id="{6DE0E16C-23F3-44A4-AE87-F18DDE0D4652}"/>
              </a:ext>
            </a:extLst>
          </p:cNvPr>
          <p:cNvSpPr>
            <a:spLocks xmlns:a="http://schemas.openxmlformats.org/drawingml/2006/main" noGrp="1"/>
          </p:cNvSpPr>
          <p:nvPr/>
        </p:nvSpPr>
        <p:spPr>
          <a:xfrm xmlns:a="http://schemas.openxmlformats.org/drawingml/2006/main">
            <a:off x="6591300" y="2781300"/>
            <a:ext cx="4381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0">
                <a:solidFill>
                  <a:srgbClr val="FFFFFF"/>
                </a:solidFill>
              </a:defRPr>
            </a:pPr>
            <a:r>
              <a:rPr sz="1800" b="0">
                <a:solidFill>
                  <a:srgbClr val="FFFFFF"/>
                </a:solidFill>
              </a:rPr>
              <a:t>Deepfakes, memory pharmacology and collapsing institutional trust converge on the last private territory a person owns: the mind.</a:t>
            </a:r>
          </a:p>
        </p:txBody>
      </p:sp>
      <p:sp>
        <p:nvSpPr>
          <p:cNvPr id="9" name="">
            <a:extLst xmlns:a="http://schemas.openxmlformats.org/drawingml/2006/main">
              <a:ext uri="{FF2B5EF4-FFF2-40B4-BE49-F238E27FC236}">
                <a16:creationId xmlns:a16="http://schemas.microsoft.com/office/drawing/2014/main" id="{34530161-4841-47DD-B5E2-F456868A04E1}"/>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10" name="">
            <a:extLst xmlns:a="http://schemas.openxmlformats.org/drawingml/2006/main">
              <a:ext uri="{FF2B5EF4-FFF2-40B4-BE49-F238E27FC236}">
                <a16:creationId xmlns:a16="http://schemas.microsoft.com/office/drawing/2014/main" id="{82AC79CF-28B0-4EAD-90E4-CA736DF0D470}"/>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03</a:t>
            </a:r>
          </a:p>
        </p:txBody>
      </p:sp>
    </p:spTree>
    <p:extLst>
      <p:ext uri="{BB962C8B-B14F-4D97-AF65-F5344CB8AC3E}">
        <p14:creationId xmlns:p14="http://schemas.microsoft.com/office/powerpoint/2010/main" val="2062376276"/>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a42893ad8d4a411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B1906A9-E934-4316-B919-D82D02424D9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45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7AD778A2-C12D-48CB-80D1-2E8CFB2FCB0E}"/>
              </a:ext>
            </a:extLst>
          </p:cNvPr>
          <p:cNvSpPr>
            <a:spLocks xmlns:a="http://schemas.openxmlformats.org/drawingml/2006/main" noGrp="1"/>
          </p:cNvSpPr>
          <p:nvPr/>
        </p:nvSpPr>
        <p:spPr>
          <a:xfrm xmlns:a="http://schemas.openxmlformats.org/drawingml/2006/main">
            <a:off x="0" y="0"/>
            <a:ext cx="5715000" cy="6858000"/>
          </a:xfrm>
          <a:prstGeom xmlns:a="http://schemas.openxmlformats.org/drawingml/2006/main" prst="rect">
            <a:avLst/>
          </a:prstGeom>
          <a:solidFill xmlns:a="http://schemas.openxmlformats.org/drawingml/2006/main">
            <a:srgbClr val="000000">
              <a:alpha val="82000"/>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B764415-7C95-46F5-A1CE-4EB636810CD0}"/>
              </a:ext>
            </a:extLst>
          </p:cNvPr>
          <p:cNvSpPr>
            <a:spLocks xmlns:a="http://schemas.openxmlformats.org/drawingml/2006/main" noGrp="1"/>
          </p:cNvSpPr>
          <p:nvPr/>
        </p:nvSpPr>
        <p:spPr>
          <a:xfrm xmlns:a="http://schemas.openxmlformats.org/drawingml/2006/main">
            <a:off x="609600" y="55245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LEAD</a:t>
            </a:r>
          </a:p>
        </p:txBody>
      </p:sp>
      <p:sp>
        <p:nvSpPr>
          <p:cNvPr id="5" name="">
            <a:extLst xmlns:a="http://schemas.openxmlformats.org/drawingml/2006/main">
              <a:ext uri="{FF2B5EF4-FFF2-40B4-BE49-F238E27FC236}">
                <a16:creationId xmlns:a16="http://schemas.microsoft.com/office/drawing/2014/main" id="{7660C845-CA82-4DCA-B469-ADE339FDD0FA}"/>
              </a:ext>
            </a:extLst>
          </p:cNvPr>
          <p:cNvSpPr>
            <a:spLocks xmlns:a="http://schemas.openxmlformats.org/drawingml/2006/main" noGrp="1"/>
          </p:cNvSpPr>
          <p:nvPr/>
        </p:nvSpPr>
        <p:spPr>
          <a:xfrm xmlns:a="http://schemas.openxmlformats.org/drawingml/2006/main">
            <a:off x="609600" y="952500"/>
            <a:ext cx="4953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a:solidFill>
                  <a:srgbClr val="FFFFFF"/>
                </a:solidFill>
              </a:defRPr>
            </a:pPr>
            <a:r>
              <a:rPr sz="3150" b="1">
                <a:solidFill>
                  <a:srgbClr val="FFFFFF"/>
                </a:solidFill>
              </a:rPr>
              <a:t>KAT SULLIVAN</a:t>
            </a:r>
          </a:p>
        </p:txBody>
      </p:sp>
      <p:sp>
        <p:nvSpPr>
          <p:cNvPr id="6" name="">
            <a:extLst xmlns:a="http://schemas.openxmlformats.org/drawingml/2006/main">
              <a:ext uri="{FF2B5EF4-FFF2-40B4-BE49-F238E27FC236}">
                <a16:creationId xmlns:a16="http://schemas.microsoft.com/office/drawing/2014/main" id="{AB00EFF7-62AB-4AE6-B695-3F4FD9EFB7BC}"/>
              </a:ext>
            </a:extLst>
          </p:cNvPr>
          <p:cNvSpPr>
            <a:spLocks xmlns:a="http://schemas.openxmlformats.org/drawingml/2006/main" noGrp="1"/>
          </p:cNvSpPr>
          <p:nvPr/>
        </p:nvSpPr>
        <p:spPr>
          <a:xfrm xmlns:a="http://schemas.openxmlformats.org/drawingml/2006/main">
            <a:off x="609600" y="1952625"/>
            <a:ext cx="4476750" cy="2762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0">
                <a:solidFill>
                  <a:srgbClr val="F0ECE4"/>
                </a:solidFill>
              </a:defRPr>
            </a:pPr>
            <a:r>
              <a:rPr sz="1950" b="0">
                <a:solidFill>
                  <a:srgbClr val="F0ECE4"/>
                </a:solidFill>
              </a:rPr>
              <a:t>The most gifted policy mind of her generation. Each recovered memory restores not only the case, but the woman being erased.</a:t>
            </a:r>
          </a:p>
        </p:txBody>
      </p:sp>
      <p:sp>
        <p:nvSpPr>
          <p:cNvPr id="7" name="">
            <a:extLst xmlns:a="http://schemas.openxmlformats.org/drawingml/2006/main">
              <a:ext uri="{FF2B5EF4-FFF2-40B4-BE49-F238E27FC236}">
                <a16:creationId xmlns:a16="http://schemas.microsoft.com/office/drawing/2014/main" id="{0EE50515-26DE-427E-88EF-58A28FD01C52}"/>
              </a:ext>
            </a:extLst>
          </p:cNvPr>
          <p:cNvSpPr>
            <a:spLocks xmlns:a="http://schemas.openxmlformats.org/drawingml/2006/main" noGrp="1"/>
          </p:cNvSpPr>
          <p:nvPr/>
        </p:nvSpPr>
        <p:spPr>
          <a:xfrm xmlns:a="http://schemas.openxmlformats.org/drawingml/2006/main">
            <a:off x="609600" y="5143500"/>
            <a:ext cx="4429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7B58A"/>
                </a:solidFill>
              </a:defRPr>
            </a:pPr>
            <a:r>
              <a:rPr sz="1350" b="1">
                <a:solidFill>
                  <a:srgbClr val="C7B58A"/>
                </a:solidFill>
              </a:rPr>
              <a:t>The role is built for transformation, authority and a sustained close-up.</a:t>
            </a:r>
          </a:p>
        </p:txBody>
      </p:sp>
      <p:sp>
        <p:nvSpPr>
          <p:cNvPr id="8" name="">
            <a:extLst xmlns:a="http://schemas.openxmlformats.org/drawingml/2006/main">
              <a:ext uri="{FF2B5EF4-FFF2-40B4-BE49-F238E27FC236}">
                <a16:creationId xmlns:a16="http://schemas.microsoft.com/office/drawing/2014/main" id="{5C9952A0-8EED-43E1-B726-975E32A298D2}"/>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9" name="">
            <a:extLst xmlns:a="http://schemas.openxmlformats.org/drawingml/2006/main">
              <a:ext uri="{FF2B5EF4-FFF2-40B4-BE49-F238E27FC236}">
                <a16:creationId xmlns:a16="http://schemas.microsoft.com/office/drawing/2014/main" id="{9961614F-3E78-4229-A605-4854422870EC}"/>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04</a:t>
            </a:r>
          </a:p>
        </p:txBody>
      </p:sp>
    </p:spTree>
    <p:extLst>
      <p:ext uri="{BB962C8B-B14F-4D97-AF65-F5344CB8AC3E}">
        <p14:creationId xmlns:p14="http://schemas.microsoft.com/office/powerpoint/2010/main" val="1223002161"/>
      </p:ext>
    </p:extLst>
  </p:cSld>
</p:sld>
</file>

<file path=ppt/slides/slide5.xml><?xml version="1.0" encoding="utf-8"?>
<p:sld xmlns:p="http://schemas.openxmlformats.org/presentationml/2006/main">
  <p:cSld>
    <p:bg>
      <p:bgPr>
        <a:solidFill xmlns:a="http://schemas.openxmlformats.org/drawingml/2006/main">
          <a:srgbClr val="061018"/>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EB3BA7B6-5FCF-40D7-A606-A802B112BA11}"/>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CONSTELLATION</a:t>
            </a:r>
          </a:p>
        </p:txBody>
      </p:sp>
      <p:sp>
        <p:nvSpPr>
          <p:cNvPr id="2" name="">
            <a:extLst xmlns:a="http://schemas.openxmlformats.org/drawingml/2006/main">
              <a:ext uri="{FF2B5EF4-FFF2-40B4-BE49-F238E27FC236}">
                <a16:creationId xmlns:a16="http://schemas.microsoft.com/office/drawing/2014/main" id="{557CE9F4-8F10-4D18-9E47-5A6F54A225AA}"/>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Every ally carries a competing version of the truth</a:t>
            </a:r>
          </a:p>
        </p:txBody>
      </p:sp>
      <p:sp>
        <p:nvSpPr>
          <p:cNvPr id="3" name="">
            <a:extLst xmlns:a="http://schemas.openxmlformats.org/drawingml/2006/main">
              <a:ext uri="{FF2B5EF4-FFF2-40B4-BE49-F238E27FC236}">
                <a16:creationId xmlns:a16="http://schemas.microsoft.com/office/drawing/2014/main" id="{76BAE770-A143-439B-862C-9FFDE2447C2F}"/>
              </a:ext>
            </a:extLst>
          </p:cNvPr>
          <p:cNvSpPr>
            <a:spLocks xmlns:a="http://schemas.openxmlformats.org/drawingml/2006/main" noGrp="1"/>
          </p:cNvSpPr>
          <p:nvPr/>
        </p:nvSpPr>
        <p:spPr>
          <a:xfrm xmlns:a="http://schemas.openxmlformats.org/drawingml/2006/main">
            <a:off x="723900" y="209550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a:solidFill>
                  <a:srgbClr val="C7B58A"/>
                </a:solidFill>
              </a:defRPr>
            </a:pPr>
            <a:r>
              <a:rPr sz="1650" b="1">
                <a:solidFill>
                  <a:srgbClr val="C7B58A"/>
                </a:solidFill>
              </a:rPr>
              <a:t>MARKUS VOSS</a:t>
            </a:r>
          </a:p>
        </p:txBody>
      </p:sp>
      <p:sp>
        <p:nvSpPr>
          <p:cNvPr id="4" name="">
            <a:extLst xmlns:a="http://schemas.openxmlformats.org/drawingml/2006/main">
              <a:ext uri="{FF2B5EF4-FFF2-40B4-BE49-F238E27FC236}">
                <a16:creationId xmlns:a16="http://schemas.microsoft.com/office/drawing/2014/main" id="{625C7F3A-D97A-466D-BAF7-3DD39E45D2C3}"/>
              </a:ext>
            </a:extLst>
          </p:cNvPr>
          <p:cNvSpPr>
            <a:spLocks xmlns:a="http://schemas.openxmlformats.org/drawingml/2006/main" noGrp="1"/>
          </p:cNvSpPr>
          <p:nvPr/>
        </p:nvSpPr>
        <p:spPr>
          <a:xfrm xmlns:a="http://schemas.openxmlformats.org/drawingml/2006/main">
            <a:off x="3752850" y="2095500"/>
            <a:ext cx="7239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a:solidFill>
                  <a:srgbClr val="EEEAE2"/>
                </a:solidFill>
              </a:defRPr>
            </a:pPr>
            <a:r>
              <a:rPr sz="1500" b="0">
                <a:solidFill>
                  <a:srgbClr val="EEEAE2"/>
                </a:solidFill>
              </a:rPr>
              <a:t>Intelligence operative, secret love and possible ghost in the glass.</a:t>
            </a:r>
          </a:p>
        </p:txBody>
      </p:sp>
      <p:sp>
        <p:nvSpPr>
          <p:cNvPr id="5" name="">
            <a:extLst xmlns:a="http://schemas.openxmlformats.org/drawingml/2006/main">
              <a:ext uri="{FF2B5EF4-FFF2-40B4-BE49-F238E27FC236}">
                <a16:creationId xmlns:a16="http://schemas.microsoft.com/office/drawing/2014/main" id="{E7BF9E76-78C2-433A-ACF9-D131EF3EFED6}"/>
              </a:ext>
            </a:extLst>
          </p:cNvPr>
          <p:cNvSpPr>
            <a:spLocks xmlns:a="http://schemas.openxmlformats.org/drawingml/2006/main" noGrp="1"/>
          </p:cNvSpPr>
          <p:nvPr/>
        </p:nvSpPr>
        <p:spPr>
          <a:xfrm xmlns:a="http://schemas.openxmlformats.org/drawingml/2006/main">
            <a:off x="723900" y="2781300"/>
            <a:ext cx="10191750" cy="9525"/>
          </a:xfrm>
          <a:prstGeom xmlns:a="http://schemas.openxmlformats.org/drawingml/2006/main" prst="rect">
            <a:avLst/>
          </a:prstGeom>
          <a:solidFill xmlns:a="http://schemas.openxmlformats.org/drawingml/2006/main">
            <a:srgbClr val="3C454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7003E5F-3348-4B9C-8CA9-A6F4D5784F31}"/>
              </a:ext>
            </a:extLst>
          </p:cNvPr>
          <p:cNvSpPr>
            <a:spLocks xmlns:a="http://schemas.openxmlformats.org/drawingml/2006/main" noGrp="1"/>
          </p:cNvSpPr>
          <p:nvPr/>
        </p:nvSpPr>
        <p:spPr>
          <a:xfrm xmlns:a="http://schemas.openxmlformats.org/drawingml/2006/main">
            <a:off x="723900" y="314325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a:solidFill>
                  <a:srgbClr val="C7B58A"/>
                </a:solidFill>
              </a:defRPr>
            </a:pPr>
            <a:r>
              <a:rPr sz="1650" b="1">
                <a:solidFill>
                  <a:srgbClr val="C7B58A"/>
                </a:solidFill>
              </a:rPr>
              <a:t>CARL REEVES</a:t>
            </a:r>
          </a:p>
        </p:txBody>
      </p:sp>
      <p:sp>
        <p:nvSpPr>
          <p:cNvPr id="7" name="">
            <a:extLst xmlns:a="http://schemas.openxmlformats.org/drawingml/2006/main">
              <a:ext uri="{FF2B5EF4-FFF2-40B4-BE49-F238E27FC236}">
                <a16:creationId xmlns:a16="http://schemas.microsoft.com/office/drawing/2014/main" id="{CD9AEC8F-2C65-4100-BDBF-A3748B969B14}"/>
              </a:ext>
            </a:extLst>
          </p:cNvPr>
          <p:cNvSpPr>
            <a:spLocks xmlns:a="http://schemas.openxmlformats.org/drawingml/2006/main" noGrp="1"/>
          </p:cNvSpPr>
          <p:nvPr/>
        </p:nvSpPr>
        <p:spPr>
          <a:xfrm xmlns:a="http://schemas.openxmlformats.org/drawingml/2006/main">
            <a:off x="3752850" y="3143250"/>
            <a:ext cx="7239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a:solidFill>
                  <a:srgbClr val="EEEAE2"/>
                </a:solidFill>
              </a:defRPr>
            </a:pPr>
            <a:r>
              <a:rPr sz="1500" b="0">
                <a:solidFill>
                  <a:srgbClr val="EEEAE2"/>
                </a:solidFill>
              </a:rPr>
              <a:t>Paternal mentor whose warmth curdles into control.</a:t>
            </a:r>
          </a:p>
        </p:txBody>
      </p:sp>
      <p:sp>
        <p:nvSpPr>
          <p:cNvPr id="8" name="">
            <a:extLst xmlns:a="http://schemas.openxmlformats.org/drawingml/2006/main">
              <a:ext uri="{FF2B5EF4-FFF2-40B4-BE49-F238E27FC236}">
                <a16:creationId xmlns:a16="http://schemas.microsoft.com/office/drawing/2014/main" id="{DAD15FD8-DC6D-4AAF-ABC5-8A1A7A70B81B}"/>
              </a:ext>
            </a:extLst>
          </p:cNvPr>
          <p:cNvSpPr>
            <a:spLocks xmlns:a="http://schemas.openxmlformats.org/drawingml/2006/main" noGrp="1"/>
          </p:cNvSpPr>
          <p:nvPr/>
        </p:nvSpPr>
        <p:spPr>
          <a:xfrm xmlns:a="http://schemas.openxmlformats.org/drawingml/2006/main">
            <a:off x="723900" y="3829050"/>
            <a:ext cx="10191750" cy="9525"/>
          </a:xfrm>
          <a:prstGeom xmlns:a="http://schemas.openxmlformats.org/drawingml/2006/main" prst="rect">
            <a:avLst/>
          </a:prstGeom>
          <a:solidFill xmlns:a="http://schemas.openxmlformats.org/drawingml/2006/main">
            <a:srgbClr val="3C45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963ED57-7729-4423-B5B3-C19ADA14BBB0}"/>
              </a:ext>
            </a:extLst>
          </p:cNvPr>
          <p:cNvSpPr>
            <a:spLocks xmlns:a="http://schemas.openxmlformats.org/drawingml/2006/main" noGrp="1"/>
          </p:cNvSpPr>
          <p:nvPr/>
        </p:nvSpPr>
        <p:spPr>
          <a:xfrm xmlns:a="http://schemas.openxmlformats.org/drawingml/2006/main">
            <a:off x="723900" y="419100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a:solidFill>
                  <a:srgbClr val="C7B58A"/>
                </a:solidFill>
              </a:defRPr>
            </a:pPr>
            <a:r>
              <a:rPr sz="1650" b="1">
                <a:solidFill>
                  <a:srgbClr val="C7B58A"/>
                </a:solidFill>
              </a:rPr>
              <a:t>DR. LILLIAN SHAW</a:t>
            </a:r>
          </a:p>
        </p:txBody>
      </p:sp>
      <p:sp>
        <p:nvSpPr>
          <p:cNvPr id="10" name="">
            <a:extLst xmlns:a="http://schemas.openxmlformats.org/drawingml/2006/main">
              <a:ext uri="{FF2B5EF4-FFF2-40B4-BE49-F238E27FC236}">
                <a16:creationId xmlns:a16="http://schemas.microsoft.com/office/drawing/2014/main" id="{8A642B0C-86AE-47EF-B09F-842EDFAE462E}"/>
              </a:ext>
            </a:extLst>
          </p:cNvPr>
          <p:cNvSpPr>
            <a:spLocks xmlns:a="http://schemas.openxmlformats.org/drawingml/2006/main" noGrp="1"/>
          </p:cNvSpPr>
          <p:nvPr/>
        </p:nvSpPr>
        <p:spPr>
          <a:xfrm xmlns:a="http://schemas.openxmlformats.org/drawingml/2006/main">
            <a:off x="3752850" y="4191000"/>
            <a:ext cx="7239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a:solidFill>
                  <a:srgbClr val="EEEAE2"/>
                </a:solidFill>
              </a:defRPr>
            </a:pPr>
            <a:r>
              <a:rPr sz="1500" b="0">
                <a:solidFill>
                  <a:srgbClr val="EEEAE2"/>
                </a:solidFill>
              </a:rPr>
              <a:t>A trauma specialist whose care functions as a scalpel.</a:t>
            </a:r>
          </a:p>
        </p:txBody>
      </p:sp>
      <p:sp>
        <p:nvSpPr>
          <p:cNvPr id="11" name="">
            <a:extLst xmlns:a="http://schemas.openxmlformats.org/drawingml/2006/main">
              <a:ext uri="{FF2B5EF4-FFF2-40B4-BE49-F238E27FC236}">
                <a16:creationId xmlns:a16="http://schemas.microsoft.com/office/drawing/2014/main" id="{6CF2D54E-D8EE-4C22-8F72-0D80A62970DE}"/>
              </a:ext>
            </a:extLst>
          </p:cNvPr>
          <p:cNvSpPr>
            <a:spLocks xmlns:a="http://schemas.openxmlformats.org/drawingml/2006/main" noGrp="1"/>
          </p:cNvSpPr>
          <p:nvPr/>
        </p:nvSpPr>
        <p:spPr>
          <a:xfrm xmlns:a="http://schemas.openxmlformats.org/drawingml/2006/main">
            <a:off x="723900" y="4876800"/>
            <a:ext cx="10191750" cy="9525"/>
          </a:xfrm>
          <a:prstGeom xmlns:a="http://schemas.openxmlformats.org/drawingml/2006/main" prst="rect">
            <a:avLst/>
          </a:prstGeom>
          <a:solidFill xmlns:a="http://schemas.openxmlformats.org/drawingml/2006/main">
            <a:srgbClr val="3C454B"/>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AB58C980-83E0-4708-ADB0-7E135F1A561A}"/>
              </a:ext>
            </a:extLst>
          </p:cNvPr>
          <p:cNvSpPr>
            <a:spLocks xmlns:a="http://schemas.openxmlformats.org/drawingml/2006/main" noGrp="1"/>
          </p:cNvSpPr>
          <p:nvPr/>
        </p:nvSpPr>
        <p:spPr>
          <a:xfrm xmlns:a="http://schemas.openxmlformats.org/drawingml/2006/main">
            <a:off x="723900" y="523875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a:solidFill>
                  <a:srgbClr val="C7B58A"/>
                </a:solidFill>
              </a:defRPr>
            </a:pPr>
            <a:r>
              <a:rPr sz="1650" b="1">
                <a:solidFill>
                  <a:srgbClr val="C7B58A"/>
                </a:solidFill>
              </a:rPr>
              <a:t>DESSA</a:t>
            </a:r>
          </a:p>
        </p:txBody>
      </p:sp>
      <p:sp>
        <p:nvSpPr>
          <p:cNvPr id="13" name="">
            <a:extLst xmlns:a="http://schemas.openxmlformats.org/drawingml/2006/main">
              <a:ext uri="{FF2B5EF4-FFF2-40B4-BE49-F238E27FC236}">
                <a16:creationId xmlns:a16="http://schemas.microsoft.com/office/drawing/2014/main" id="{3226EC16-8A4F-4306-899E-DE445F8C1AC3}"/>
              </a:ext>
            </a:extLst>
          </p:cNvPr>
          <p:cNvSpPr>
            <a:spLocks xmlns:a="http://schemas.openxmlformats.org/drawingml/2006/main" noGrp="1"/>
          </p:cNvSpPr>
          <p:nvPr/>
        </p:nvSpPr>
        <p:spPr>
          <a:xfrm xmlns:a="http://schemas.openxmlformats.org/drawingml/2006/main">
            <a:off x="3752850" y="5238750"/>
            <a:ext cx="7239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a:solidFill>
                  <a:srgbClr val="EEEAE2"/>
                </a:solidFill>
              </a:defRPr>
            </a:pPr>
            <a:r>
              <a:rPr sz="1500" b="0">
                <a:solidFill>
                  <a:srgbClr val="EEEAE2"/>
                </a:solidFill>
              </a:rPr>
              <a:t>An off-grid signal contact and Kat’s cleanest surviving line.</a:t>
            </a:r>
          </a:p>
        </p:txBody>
      </p:sp>
      <p:sp>
        <p:nvSpPr>
          <p:cNvPr id="14" name="">
            <a:extLst xmlns:a="http://schemas.openxmlformats.org/drawingml/2006/main">
              <a:ext uri="{FF2B5EF4-FFF2-40B4-BE49-F238E27FC236}">
                <a16:creationId xmlns:a16="http://schemas.microsoft.com/office/drawing/2014/main" id="{BEAD1BDE-08FC-43D2-948B-92F6ED43D075}"/>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15" name="">
            <a:extLst xmlns:a="http://schemas.openxmlformats.org/drawingml/2006/main">
              <a:ext uri="{FF2B5EF4-FFF2-40B4-BE49-F238E27FC236}">
                <a16:creationId xmlns:a16="http://schemas.microsoft.com/office/drawing/2014/main" id="{ED441558-A510-48F6-9913-B1F762BD0705}"/>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05</a:t>
            </a:r>
          </a:p>
        </p:txBody>
      </p:sp>
    </p:spTree>
    <p:extLst>
      <p:ext uri="{BB962C8B-B14F-4D97-AF65-F5344CB8AC3E}">
        <p14:creationId xmlns:p14="http://schemas.microsoft.com/office/powerpoint/2010/main" val="67477278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9101d296ed064d5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0084089-A0EE-44AD-AD88-04F2FB95C4C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22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0ED3415-AF81-41E6-8C7C-84B618FE6F14}"/>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ENGINE</a:t>
            </a:r>
          </a:p>
        </p:txBody>
      </p:sp>
      <p:sp>
        <p:nvSpPr>
          <p:cNvPr id="4" name="">
            <a:extLst xmlns:a="http://schemas.openxmlformats.org/drawingml/2006/main">
              <a:ext uri="{FF2B5EF4-FFF2-40B4-BE49-F238E27FC236}">
                <a16:creationId xmlns:a16="http://schemas.microsoft.com/office/drawing/2014/main" id="{037907E2-227D-4DB5-802B-0A220DE03864}"/>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Pressure escalates because every answer changes the trap</a:t>
            </a:r>
          </a:p>
        </p:txBody>
      </p:sp>
      <p:sp>
        <p:nvSpPr>
          <p:cNvPr id="5" name="">
            <a:extLst xmlns:a="http://schemas.openxmlformats.org/drawingml/2006/main">
              <a:ext uri="{FF2B5EF4-FFF2-40B4-BE49-F238E27FC236}">
                <a16:creationId xmlns:a16="http://schemas.microsoft.com/office/drawing/2014/main" id="{86DBAE42-1047-45B6-9C17-6EACB9342147}"/>
              </a:ext>
            </a:extLst>
          </p:cNvPr>
          <p:cNvSpPr>
            <a:spLocks xmlns:a="http://schemas.openxmlformats.org/drawingml/2006/main" noGrp="1"/>
          </p:cNvSpPr>
          <p:nvPr/>
        </p:nvSpPr>
        <p:spPr>
          <a:xfrm xmlns:a="http://schemas.openxmlformats.org/drawingml/2006/main">
            <a:off x="781050" y="2333625"/>
            <a:ext cx="61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a:solidFill>
                  <a:srgbClr val="C7B58A"/>
                </a:solidFill>
              </a:defRPr>
            </a:pPr>
            <a:r>
              <a:rPr sz="1950" b="1">
                <a:solidFill>
                  <a:srgbClr val="C7B58A"/>
                </a:solidFill>
              </a:rPr>
              <a:t>01</a:t>
            </a:r>
          </a:p>
        </p:txBody>
      </p:sp>
      <p:sp>
        <p:nvSpPr>
          <p:cNvPr id="6" name="">
            <a:extLst xmlns:a="http://schemas.openxmlformats.org/drawingml/2006/main">
              <a:ext uri="{FF2B5EF4-FFF2-40B4-BE49-F238E27FC236}">
                <a16:creationId xmlns:a16="http://schemas.microsoft.com/office/drawing/2014/main" id="{61995F3F-87BD-415D-9316-92D15B47A9C7}"/>
              </a:ext>
            </a:extLst>
          </p:cNvPr>
          <p:cNvSpPr>
            <a:spLocks xmlns:a="http://schemas.openxmlformats.org/drawingml/2006/main" noGrp="1"/>
          </p:cNvSpPr>
          <p:nvPr/>
        </p:nvSpPr>
        <p:spPr>
          <a:xfrm xmlns:a="http://schemas.openxmlformats.org/drawingml/2006/main">
            <a:off x="781050" y="2857500"/>
            <a:ext cx="1676400" cy="381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326D535-D98D-4853-AABE-1F434856730A}"/>
              </a:ext>
            </a:extLst>
          </p:cNvPr>
          <p:cNvSpPr>
            <a:spLocks xmlns:a="http://schemas.openxmlformats.org/drawingml/2006/main" noGrp="1"/>
          </p:cNvSpPr>
          <p:nvPr/>
        </p:nvSpPr>
        <p:spPr>
          <a:xfrm xmlns:a="http://schemas.openxmlformats.org/drawingml/2006/main">
            <a:off x="781050" y="3143250"/>
            <a:ext cx="16764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FFFFFF"/>
                </a:solidFill>
              </a:defRPr>
            </a:pPr>
            <a:r>
              <a:rPr sz="1350" b="0">
                <a:solidFill>
                  <a:srgbClr val="FFFFFF"/>
                </a:solidFill>
              </a:rPr>
              <a:t>A Bucharest operation becomes an ambush.</a:t>
            </a:r>
          </a:p>
        </p:txBody>
      </p:sp>
      <p:sp>
        <p:nvSpPr>
          <p:cNvPr id="8" name="">
            <a:extLst xmlns:a="http://schemas.openxmlformats.org/drawingml/2006/main">
              <a:ext uri="{FF2B5EF4-FFF2-40B4-BE49-F238E27FC236}">
                <a16:creationId xmlns:a16="http://schemas.microsoft.com/office/drawing/2014/main" id="{BE54398F-A046-478B-918E-2847F8922253}"/>
              </a:ext>
            </a:extLst>
          </p:cNvPr>
          <p:cNvSpPr>
            <a:spLocks xmlns:a="http://schemas.openxmlformats.org/drawingml/2006/main" noGrp="1"/>
          </p:cNvSpPr>
          <p:nvPr/>
        </p:nvSpPr>
        <p:spPr>
          <a:xfrm xmlns:a="http://schemas.openxmlformats.org/drawingml/2006/main">
            <a:off x="3009900" y="2333625"/>
            <a:ext cx="61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a:solidFill>
                  <a:srgbClr val="C7B58A"/>
                </a:solidFill>
              </a:defRPr>
            </a:pPr>
            <a:r>
              <a:rPr sz="1950" b="1">
                <a:solidFill>
                  <a:srgbClr val="C7B58A"/>
                </a:solidFill>
              </a:rPr>
              <a:t>02</a:t>
            </a:r>
          </a:p>
        </p:txBody>
      </p:sp>
      <p:sp>
        <p:nvSpPr>
          <p:cNvPr id="9" name="">
            <a:extLst xmlns:a="http://schemas.openxmlformats.org/drawingml/2006/main">
              <a:ext uri="{FF2B5EF4-FFF2-40B4-BE49-F238E27FC236}">
                <a16:creationId xmlns:a16="http://schemas.microsoft.com/office/drawing/2014/main" id="{EACEEAB0-77D2-4A0C-9339-F1BD5BD44A5A}"/>
              </a:ext>
            </a:extLst>
          </p:cNvPr>
          <p:cNvSpPr>
            <a:spLocks xmlns:a="http://schemas.openxmlformats.org/drawingml/2006/main" noGrp="1"/>
          </p:cNvSpPr>
          <p:nvPr/>
        </p:nvSpPr>
        <p:spPr>
          <a:xfrm xmlns:a="http://schemas.openxmlformats.org/drawingml/2006/main">
            <a:off x="3009900" y="2857500"/>
            <a:ext cx="1676400" cy="381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F7C5849F-3866-4494-B38F-BA6C5B48125D}"/>
              </a:ext>
            </a:extLst>
          </p:cNvPr>
          <p:cNvSpPr>
            <a:spLocks xmlns:a="http://schemas.openxmlformats.org/drawingml/2006/main" noGrp="1"/>
          </p:cNvSpPr>
          <p:nvPr/>
        </p:nvSpPr>
        <p:spPr>
          <a:xfrm xmlns:a="http://schemas.openxmlformats.org/drawingml/2006/main">
            <a:off x="3009900" y="3143250"/>
            <a:ext cx="16764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FFFFFF"/>
                </a:solidFill>
              </a:defRPr>
            </a:pPr>
            <a:r>
              <a:rPr sz="1350" b="0">
                <a:solidFill>
                  <a:srgbClr val="FFFFFF"/>
                </a:solidFill>
              </a:rPr>
              <a:t>Kat traces the trap to Carl’s budget.</a:t>
            </a:r>
          </a:p>
        </p:txBody>
      </p:sp>
      <p:sp>
        <p:nvSpPr>
          <p:cNvPr id="11" name="">
            <a:extLst xmlns:a="http://schemas.openxmlformats.org/drawingml/2006/main">
              <a:ext uri="{FF2B5EF4-FFF2-40B4-BE49-F238E27FC236}">
                <a16:creationId xmlns:a16="http://schemas.microsoft.com/office/drawing/2014/main" id="{076F7399-04C7-419C-BEFD-0D74CA0F08E5}"/>
              </a:ext>
            </a:extLst>
          </p:cNvPr>
          <p:cNvSpPr>
            <a:spLocks xmlns:a="http://schemas.openxmlformats.org/drawingml/2006/main" noGrp="1"/>
          </p:cNvSpPr>
          <p:nvPr/>
        </p:nvSpPr>
        <p:spPr>
          <a:xfrm xmlns:a="http://schemas.openxmlformats.org/drawingml/2006/main">
            <a:off x="5238750" y="2333625"/>
            <a:ext cx="61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a:solidFill>
                  <a:srgbClr val="C7B58A"/>
                </a:solidFill>
              </a:defRPr>
            </a:pPr>
            <a:r>
              <a:rPr sz="1950" b="1">
                <a:solidFill>
                  <a:srgbClr val="C7B58A"/>
                </a:solidFill>
              </a:rPr>
              <a:t>03</a:t>
            </a:r>
          </a:p>
        </p:txBody>
      </p:sp>
      <p:sp>
        <p:nvSpPr>
          <p:cNvPr id="12" name="">
            <a:extLst xmlns:a="http://schemas.openxmlformats.org/drawingml/2006/main">
              <a:ext uri="{FF2B5EF4-FFF2-40B4-BE49-F238E27FC236}">
                <a16:creationId xmlns:a16="http://schemas.microsoft.com/office/drawing/2014/main" id="{AA5F0D8E-1142-4B7C-8CC1-DC39D335DD6F}"/>
              </a:ext>
            </a:extLst>
          </p:cNvPr>
          <p:cNvSpPr>
            <a:spLocks xmlns:a="http://schemas.openxmlformats.org/drawingml/2006/main" noGrp="1"/>
          </p:cNvSpPr>
          <p:nvPr/>
        </p:nvSpPr>
        <p:spPr>
          <a:xfrm xmlns:a="http://schemas.openxmlformats.org/drawingml/2006/main">
            <a:off x="5238750" y="2857500"/>
            <a:ext cx="1676400" cy="381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E1A34C4D-BF14-475C-8445-F3B3DF6ABE1A}"/>
              </a:ext>
            </a:extLst>
          </p:cNvPr>
          <p:cNvSpPr>
            <a:spLocks xmlns:a="http://schemas.openxmlformats.org/drawingml/2006/main" noGrp="1"/>
          </p:cNvSpPr>
          <p:nvPr/>
        </p:nvSpPr>
        <p:spPr>
          <a:xfrm xmlns:a="http://schemas.openxmlformats.org/drawingml/2006/main">
            <a:off x="5238750" y="3143250"/>
            <a:ext cx="16764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FFFFFF"/>
                </a:solidFill>
              </a:defRPr>
            </a:pPr>
            <a:r>
              <a:rPr sz="1350" b="0">
                <a:solidFill>
                  <a:srgbClr val="FFFFFF"/>
                </a:solidFill>
              </a:rPr>
              <a:t>Evidence is reframed as trauma and delusion.</a:t>
            </a:r>
          </a:p>
        </p:txBody>
      </p:sp>
      <p:sp>
        <p:nvSpPr>
          <p:cNvPr id="14" name="">
            <a:extLst xmlns:a="http://schemas.openxmlformats.org/drawingml/2006/main">
              <a:ext uri="{FF2B5EF4-FFF2-40B4-BE49-F238E27FC236}">
                <a16:creationId xmlns:a16="http://schemas.microsoft.com/office/drawing/2014/main" id="{4FA8C9A5-49BA-4F7A-B205-1F72C01BA8C7}"/>
              </a:ext>
            </a:extLst>
          </p:cNvPr>
          <p:cNvSpPr>
            <a:spLocks xmlns:a="http://schemas.openxmlformats.org/drawingml/2006/main" noGrp="1"/>
          </p:cNvSpPr>
          <p:nvPr/>
        </p:nvSpPr>
        <p:spPr>
          <a:xfrm xmlns:a="http://schemas.openxmlformats.org/drawingml/2006/main">
            <a:off x="7467600" y="2333625"/>
            <a:ext cx="61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a:solidFill>
                  <a:srgbClr val="C7B58A"/>
                </a:solidFill>
              </a:defRPr>
            </a:pPr>
            <a:r>
              <a:rPr sz="1950" b="1">
                <a:solidFill>
                  <a:srgbClr val="C7B58A"/>
                </a:solidFill>
              </a:rPr>
              <a:t>04</a:t>
            </a:r>
          </a:p>
        </p:txBody>
      </p:sp>
      <p:sp>
        <p:nvSpPr>
          <p:cNvPr id="15" name="">
            <a:extLst xmlns:a="http://schemas.openxmlformats.org/drawingml/2006/main">
              <a:ext uri="{FF2B5EF4-FFF2-40B4-BE49-F238E27FC236}">
                <a16:creationId xmlns:a16="http://schemas.microsoft.com/office/drawing/2014/main" id="{1F94867F-5BC3-4FA4-9217-9CED55B4346A}"/>
              </a:ext>
            </a:extLst>
          </p:cNvPr>
          <p:cNvSpPr>
            <a:spLocks xmlns:a="http://schemas.openxmlformats.org/drawingml/2006/main" noGrp="1"/>
          </p:cNvSpPr>
          <p:nvPr/>
        </p:nvSpPr>
        <p:spPr>
          <a:xfrm xmlns:a="http://schemas.openxmlformats.org/drawingml/2006/main">
            <a:off x="7467600" y="2857500"/>
            <a:ext cx="1676400" cy="381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30E54E2D-8D61-4816-A0C0-FB976A88B51F}"/>
              </a:ext>
            </a:extLst>
          </p:cNvPr>
          <p:cNvSpPr>
            <a:spLocks xmlns:a="http://schemas.openxmlformats.org/drawingml/2006/main" noGrp="1"/>
          </p:cNvSpPr>
          <p:nvPr/>
        </p:nvSpPr>
        <p:spPr>
          <a:xfrm xmlns:a="http://schemas.openxmlformats.org/drawingml/2006/main">
            <a:off x="7467600" y="3143250"/>
            <a:ext cx="16764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FFFFFF"/>
                </a:solidFill>
              </a:defRPr>
            </a:pPr>
            <a:r>
              <a:rPr sz="1350" b="0">
                <a:solidFill>
                  <a:srgbClr val="FFFFFF"/>
                </a:solidFill>
              </a:rPr>
              <a:t>Each episode restores one stolen memory.</a:t>
            </a:r>
          </a:p>
        </p:txBody>
      </p:sp>
      <p:sp>
        <p:nvSpPr>
          <p:cNvPr id="17" name="">
            <a:extLst xmlns:a="http://schemas.openxmlformats.org/drawingml/2006/main">
              <a:ext uri="{FF2B5EF4-FFF2-40B4-BE49-F238E27FC236}">
                <a16:creationId xmlns:a16="http://schemas.microsoft.com/office/drawing/2014/main" id="{FFC52880-9318-4743-96E0-55ACF1DCD5D5}"/>
              </a:ext>
            </a:extLst>
          </p:cNvPr>
          <p:cNvSpPr>
            <a:spLocks xmlns:a="http://schemas.openxmlformats.org/drawingml/2006/main" noGrp="1"/>
          </p:cNvSpPr>
          <p:nvPr/>
        </p:nvSpPr>
        <p:spPr>
          <a:xfrm xmlns:a="http://schemas.openxmlformats.org/drawingml/2006/main">
            <a:off x="9696450" y="2333625"/>
            <a:ext cx="6191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a:solidFill>
                  <a:srgbClr val="C7B58A"/>
                </a:solidFill>
              </a:defRPr>
            </a:pPr>
            <a:r>
              <a:rPr sz="1950" b="1">
                <a:solidFill>
                  <a:srgbClr val="C7B58A"/>
                </a:solidFill>
              </a:rPr>
              <a:t>05</a:t>
            </a:r>
          </a:p>
        </p:txBody>
      </p:sp>
      <p:sp>
        <p:nvSpPr>
          <p:cNvPr id="18" name="">
            <a:extLst xmlns:a="http://schemas.openxmlformats.org/drawingml/2006/main">
              <a:ext uri="{FF2B5EF4-FFF2-40B4-BE49-F238E27FC236}">
                <a16:creationId xmlns:a16="http://schemas.microsoft.com/office/drawing/2014/main" id="{2D2F3F9B-749E-43DF-8A1A-CDA7729B5B4E}"/>
              </a:ext>
            </a:extLst>
          </p:cNvPr>
          <p:cNvSpPr>
            <a:spLocks xmlns:a="http://schemas.openxmlformats.org/drawingml/2006/main" noGrp="1"/>
          </p:cNvSpPr>
          <p:nvPr/>
        </p:nvSpPr>
        <p:spPr>
          <a:xfrm xmlns:a="http://schemas.openxmlformats.org/drawingml/2006/main">
            <a:off x="9696450" y="2857500"/>
            <a:ext cx="1676400" cy="3810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26DA7EC9-F479-42A8-8FA0-3B8CE823FF04}"/>
              </a:ext>
            </a:extLst>
          </p:cNvPr>
          <p:cNvSpPr>
            <a:spLocks xmlns:a="http://schemas.openxmlformats.org/drawingml/2006/main" noGrp="1"/>
          </p:cNvSpPr>
          <p:nvPr/>
        </p:nvSpPr>
        <p:spPr>
          <a:xfrm xmlns:a="http://schemas.openxmlformats.org/drawingml/2006/main">
            <a:off x="9696450" y="3143250"/>
            <a:ext cx="16764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FFFFFF"/>
                </a:solidFill>
              </a:defRPr>
            </a:pPr>
            <a:r>
              <a:rPr sz="1350" b="1">
                <a:solidFill>
                  <a:srgbClr val="FFFFFF"/>
                </a:solidFill>
              </a:rPr>
              <a:t>A tapping code proves muscle memory survived the rewrite.</a:t>
            </a:r>
          </a:p>
        </p:txBody>
      </p:sp>
      <p:sp>
        <p:nvSpPr>
          <p:cNvPr id="20" name="">
            <a:extLst xmlns:a="http://schemas.openxmlformats.org/drawingml/2006/main">
              <a:ext uri="{FF2B5EF4-FFF2-40B4-BE49-F238E27FC236}">
                <a16:creationId xmlns:a16="http://schemas.microsoft.com/office/drawing/2014/main" id="{0672010F-F658-43CB-93BF-7F27702ADF4F}"/>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21" name="">
            <a:extLst xmlns:a="http://schemas.openxmlformats.org/drawingml/2006/main">
              <a:ext uri="{FF2B5EF4-FFF2-40B4-BE49-F238E27FC236}">
                <a16:creationId xmlns:a16="http://schemas.microsoft.com/office/drawing/2014/main" id="{214EAACB-F2C5-4672-81CE-BC006844F060}"/>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06</a:t>
            </a:r>
          </a:p>
        </p:txBody>
      </p:sp>
    </p:spTree>
    <p:extLst>
      <p:ext uri="{BB962C8B-B14F-4D97-AF65-F5344CB8AC3E}">
        <p14:creationId xmlns:p14="http://schemas.microsoft.com/office/powerpoint/2010/main" val="2020236080"/>
      </p:ext>
    </p:extLst>
  </p:cSld>
</p:sld>
</file>

<file path=ppt/slides/slide7.xml><?xml version="1.0" encoding="utf-8"?>
<p:sld xmlns:p="http://schemas.openxmlformats.org/presentationml/2006/main">
  <p:cSld>
    <p:bg>
      <p:bgPr>
        <a:solidFill xmlns:a="http://schemas.openxmlformats.org/drawingml/2006/main">
          <a:srgbClr val="061018"/>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DE46520D-E204-4918-9F52-3B5A245E6A24}"/>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TONE &amp; POSITIONING</a:t>
            </a:r>
          </a:p>
        </p:txBody>
      </p:sp>
      <p:sp>
        <p:nvSpPr>
          <p:cNvPr id="2" name="">
            <a:extLst xmlns:a="http://schemas.openxmlformats.org/drawingml/2006/main">
              <a:ext uri="{FF2B5EF4-FFF2-40B4-BE49-F238E27FC236}">
                <a16:creationId xmlns:a16="http://schemas.microsoft.com/office/drawing/2014/main" id="{ADC744F5-48F6-49F3-ABBC-02100B34B973}"/>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HOMECOMING × BOURNE</a:t>
            </a:r>
          </a:p>
        </p:txBody>
      </p:sp>
      <p:sp>
        <p:nvSpPr>
          <p:cNvPr id="3" name="">
            <a:extLst xmlns:a="http://schemas.openxmlformats.org/drawingml/2006/main">
              <a:ext uri="{FF2B5EF4-FFF2-40B4-BE49-F238E27FC236}">
                <a16:creationId xmlns:a16="http://schemas.microsoft.com/office/drawing/2014/main" id="{EB4DD116-7D05-46F1-8691-57BF3152E5AE}"/>
              </a:ext>
            </a:extLst>
          </p:cNvPr>
          <p:cNvSpPr>
            <a:spLocks xmlns:a="http://schemas.openxmlformats.org/drawingml/2006/main" noGrp="1"/>
          </p:cNvSpPr>
          <p:nvPr/>
        </p:nvSpPr>
        <p:spPr>
          <a:xfrm xmlns:a="http://schemas.openxmlformats.org/drawingml/2006/main">
            <a:off x="704850" y="2305050"/>
            <a:ext cx="3333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700" b="1">
                <a:solidFill>
                  <a:srgbClr val="FFFFFF"/>
                </a:solidFill>
              </a:defRPr>
            </a:pPr>
            <a:r>
              <a:rPr sz="2700" b="1">
                <a:solidFill>
                  <a:srgbClr val="FFFFFF"/>
                </a:solidFill>
              </a:rPr>
              <a:t>PRESTIGE</a:t>
            </a:r>
          </a:p>
        </p:txBody>
      </p:sp>
      <p:sp>
        <p:nvSpPr>
          <p:cNvPr id="4" name="">
            <a:extLst xmlns:a="http://schemas.openxmlformats.org/drawingml/2006/main">
              <a:ext uri="{FF2B5EF4-FFF2-40B4-BE49-F238E27FC236}">
                <a16:creationId xmlns:a16="http://schemas.microsoft.com/office/drawing/2014/main" id="{5FA03BA0-63F7-4E5E-BF95-EFA73ABF7E3E}"/>
              </a:ext>
            </a:extLst>
          </p:cNvPr>
          <p:cNvSpPr>
            <a:spLocks xmlns:a="http://schemas.openxmlformats.org/drawingml/2006/main" noGrp="1"/>
          </p:cNvSpPr>
          <p:nvPr/>
        </p:nvSpPr>
        <p:spPr>
          <a:xfrm xmlns:a="http://schemas.openxmlformats.org/drawingml/2006/main">
            <a:off x="704850" y="2809875"/>
            <a:ext cx="400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700" b="1">
                <a:solidFill>
                  <a:srgbClr val="C7B58A"/>
                </a:solidFill>
              </a:defRPr>
            </a:pPr>
            <a:r>
              <a:rPr sz="2700" b="1">
                <a:solidFill>
                  <a:srgbClr val="C7B58A"/>
                </a:solidFill>
              </a:rPr>
              <a:t>WITH PULSE</a:t>
            </a:r>
          </a:p>
        </p:txBody>
      </p:sp>
      <p:sp>
        <p:nvSpPr>
          <p:cNvPr id="5" name="">
            <a:extLst xmlns:a="http://schemas.openxmlformats.org/drawingml/2006/main">
              <a:ext uri="{FF2B5EF4-FFF2-40B4-BE49-F238E27FC236}">
                <a16:creationId xmlns:a16="http://schemas.microsoft.com/office/drawing/2014/main" id="{863532B3-9800-4446-A8AE-795933CC2ABC}"/>
              </a:ext>
            </a:extLst>
          </p:cNvPr>
          <p:cNvSpPr>
            <a:spLocks xmlns:a="http://schemas.openxmlformats.org/drawingml/2006/main" noGrp="1"/>
          </p:cNvSpPr>
          <p:nvPr/>
        </p:nvSpPr>
        <p:spPr>
          <a:xfrm xmlns:a="http://schemas.openxmlformats.org/drawingml/2006/main">
            <a:off x="704850" y="3600450"/>
            <a:ext cx="4476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0">
                <a:solidFill>
                  <a:srgbClr val="DDD8CE"/>
                </a:solidFill>
              </a:defRPr>
            </a:pPr>
            <a:r>
              <a:rPr sz="1650" b="0">
                <a:solidFill>
                  <a:srgbClr val="DDD8CE"/>
                </a:solidFill>
              </a:rPr>
              <a:t>Commercial propulsion is carried by morally complex characters, a specific cultural world and a visual motif that can power the campaign.</a:t>
            </a:r>
          </a:p>
        </p:txBody>
      </p:sp>
      <p:sp>
        <p:nvSpPr>
          <p:cNvPr id="6" name="">
            <a:extLst xmlns:a="http://schemas.openxmlformats.org/drawingml/2006/main">
              <a:ext uri="{FF2B5EF4-FFF2-40B4-BE49-F238E27FC236}">
                <a16:creationId xmlns:a16="http://schemas.microsoft.com/office/drawing/2014/main" id="{732CDBA7-EA89-417C-9289-3A1BF8BEE4E4}"/>
              </a:ext>
            </a:extLst>
          </p:cNvPr>
          <p:cNvSpPr>
            <a:spLocks xmlns:a="http://schemas.openxmlformats.org/drawingml/2006/main" noGrp="1"/>
          </p:cNvSpPr>
          <p:nvPr/>
        </p:nvSpPr>
        <p:spPr>
          <a:xfrm xmlns:a="http://schemas.openxmlformats.org/drawingml/2006/main">
            <a:off x="6191250" y="2038350"/>
            <a:ext cx="9525" cy="3524250"/>
          </a:xfrm>
          <a:prstGeom xmlns:a="http://schemas.openxmlformats.org/drawingml/2006/main" prst="rect">
            <a:avLst/>
          </a:prstGeom>
          <a:solidFill xmlns:a="http://schemas.openxmlformats.org/drawingml/2006/main">
            <a:srgbClr val="3B444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712BA676-C172-4741-8F71-6B78EDDEBC8C}"/>
              </a:ext>
            </a:extLst>
          </p:cNvPr>
          <p:cNvSpPr>
            <a:spLocks xmlns:a="http://schemas.openxmlformats.org/drawingml/2006/main" noGrp="1"/>
          </p:cNvSpPr>
          <p:nvPr/>
        </p:nvSpPr>
        <p:spPr>
          <a:xfrm xmlns:a="http://schemas.openxmlformats.org/drawingml/2006/main">
            <a:off x="6705600" y="2362200"/>
            <a:ext cx="4095750" cy="2000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025" b="0">
                <a:solidFill>
                  <a:srgbClr val="F6F2EA"/>
                </a:solidFill>
              </a:defRPr>
            </a:pPr>
            <a:r>
              <a:rPr sz="2025" b="0">
                <a:solidFill>
                  <a:srgbClr val="F6F2EA"/>
                </a:solidFill>
              </a:rPr>
              <a:t>A global prestige thriller combining intimate performance, elegant international locations and a repeatable memory-recovery engine.</a:t>
            </a:r>
          </a:p>
        </p:txBody>
      </p:sp>
      <p:sp>
        <p:nvSpPr>
          <p:cNvPr id="8" name="">
            <a:extLst xmlns:a="http://schemas.openxmlformats.org/drawingml/2006/main">
              <a:ext uri="{FF2B5EF4-FFF2-40B4-BE49-F238E27FC236}">
                <a16:creationId xmlns:a16="http://schemas.microsoft.com/office/drawing/2014/main" id="{F310161C-0834-4684-A37F-EB48A8193186}"/>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9" name="">
            <a:extLst xmlns:a="http://schemas.openxmlformats.org/drawingml/2006/main">
              <a:ext uri="{FF2B5EF4-FFF2-40B4-BE49-F238E27FC236}">
                <a16:creationId xmlns:a16="http://schemas.microsoft.com/office/drawing/2014/main" id="{2A314C89-573A-4C35-9ABF-59F7EDAF43E8}"/>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07</a:t>
            </a:r>
          </a:p>
        </p:txBody>
      </p:sp>
    </p:spTree>
    <p:extLst>
      <p:ext uri="{BB962C8B-B14F-4D97-AF65-F5344CB8AC3E}">
        <p14:creationId xmlns:p14="http://schemas.microsoft.com/office/powerpoint/2010/main" val="936930510"/>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ad243768a0d4da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0F4C2B7-CD62-4903-B80E-170C44A0A6C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18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3D662312-C973-4334-AB01-BB038D1FC881}"/>
              </a:ext>
            </a:extLst>
          </p:cNvPr>
          <p:cNvSpPr>
            <a:spLocks xmlns:a="http://schemas.openxmlformats.org/drawingml/2006/main" noGrp="1"/>
          </p:cNvSpPr>
          <p:nvPr/>
        </p:nvSpPr>
        <p:spPr>
          <a:xfrm xmlns:a="http://schemas.openxmlformats.org/drawingml/2006/main">
            <a:off x="609600" y="457200"/>
            <a:ext cx="723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C7B58A"/>
                </a:solidFill>
              </a:defRPr>
            </a:pPr>
            <a:r>
              <a:rPr sz="975" b="1">
                <a:solidFill>
                  <a:srgbClr val="C7B58A"/>
                </a:solidFill>
              </a:rPr>
              <a:t>THE THEMATIC PROMISE</a:t>
            </a:r>
          </a:p>
        </p:txBody>
      </p:sp>
      <p:sp>
        <p:nvSpPr>
          <p:cNvPr id="4" name="">
            <a:extLst xmlns:a="http://schemas.openxmlformats.org/drawingml/2006/main">
              <a:ext uri="{FF2B5EF4-FFF2-40B4-BE49-F238E27FC236}">
                <a16:creationId xmlns:a16="http://schemas.microsoft.com/office/drawing/2014/main" id="{06CA7A34-CE56-4789-9A8D-CD72A532E69E}"/>
              </a:ext>
            </a:extLst>
          </p:cNvPr>
          <p:cNvSpPr>
            <a:spLocks xmlns:a="http://schemas.openxmlformats.org/drawingml/2006/main" noGrp="1"/>
          </p:cNvSpPr>
          <p:nvPr/>
        </p:nvSpPr>
        <p:spPr>
          <a:xfrm xmlns:a="http://schemas.openxmlformats.org/drawingml/2006/main">
            <a:off x="609600" y="781050"/>
            <a:ext cx="10477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4F0E7"/>
                </a:solidFill>
              </a:defRPr>
            </a:pPr>
            <a:r>
              <a:rPr sz="2850" b="1">
                <a:solidFill>
                  <a:srgbClr val="F4F0E7"/>
                </a:solidFill>
              </a:rPr>
              <a:t>The thriller delivers a reckoning, not a lecture</a:t>
            </a:r>
          </a:p>
        </p:txBody>
      </p:sp>
      <p:sp>
        <p:nvSpPr>
          <p:cNvPr id="5" name="">
            <a:extLst xmlns:a="http://schemas.openxmlformats.org/drawingml/2006/main">
              <a:ext uri="{FF2B5EF4-FFF2-40B4-BE49-F238E27FC236}">
                <a16:creationId xmlns:a16="http://schemas.microsoft.com/office/drawing/2014/main" id="{1068A83D-1845-4820-B3E3-259AE87C18E3}"/>
              </a:ext>
            </a:extLst>
          </p:cNvPr>
          <p:cNvSpPr>
            <a:spLocks xmlns:a="http://schemas.openxmlformats.org/drawingml/2006/main" noGrp="1"/>
          </p:cNvSpPr>
          <p:nvPr/>
        </p:nvSpPr>
        <p:spPr>
          <a:xfrm xmlns:a="http://schemas.openxmlformats.org/drawingml/2006/main">
            <a:off x="762000" y="2381250"/>
            <a:ext cx="5238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7B58A"/>
                </a:solidFill>
              </a:defRPr>
            </a:pPr>
            <a:r>
              <a:rPr sz="1350" b="1">
                <a:solidFill>
                  <a:srgbClr val="C7B58A"/>
                </a:solidFill>
              </a:rPr>
              <a:t>01</a:t>
            </a:r>
          </a:p>
        </p:txBody>
      </p:sp>
      <p:sp>
        <p:nvSpPr>
          <p:cNvPr id="6" name="">
            <a:extLst xmlns:a="http://schemas.openxmlformats.org/drawingml/2006/main">
              <a:ext uri="{FF2B5EF4-FFF2-40B4-BE49-F238E27FC236}">
                <a16:creationId xmlns:a16="http://schemas.microsoft.com/office/drawing/2014/main" id="{FCC2CC8C-972B-4461-A690-6342EA9BF6E1}"/>
              </a:ext>
            </a:extLst>
          </p:cNvPr>
          <p:cNvSpPr>
            <a:spLocks xmlns:a="http://schemas.openxmlformats.org/drawingml/2006/main" noGrp="1"/>
          </p:cNvSpPr>
          <p:nvPr/>
        </p:nvSpPr>
        <p:spPr>
          <a:xfrm xmlns:a="http://schemas.openxmlformats.org/drawingml/2006/main">
            <a:off x="1428750" y="2362200"/>
            <a:ext cx="4095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00" b="1">
                <a:solidFill>
                  <a:srgbClr val="FFFFFF"/>
                </a:solidFill>
              </a:defRPr>
            </a:pPr>
            <a:r>
              <a:rPr sz="2100" b="1">
                <a:solidFill>
                  <a:srgbClr val="FFFFFF"/>
                </a:solidFill>
              </a:rPr>
              <a:t>Trust as a weapon</a:t>
            </a:r>
          </a:p>
        </p:txBody>
      </p:sp>
      <p:sp>
        <p:nvSpPr>
          <p:cNvPr id="7" name="">
            <a:extLst xmlns:a="http://schemas.openxmlformats.org/drawingml/2006/main">
              <a:ext uri="{FF2B5EF4-FFF2-40B4-BE49-F238E27FC236}">
                <a16:creationId xmlns:a16="http://schemas.microsoft.com/office/drawing/2014/main" id="{AFBFFECA-2007-4262-BA74-C55063A6C949}"/>
              </a:ext>
            </a:extLst>
          </p:cNvPr>
          <p:cNvSpPr>
            <a:spLocks xmlns:a="http://schemas.openxmlformats.org/drawingml/2006/main" noGrp="1"/>
          </p:cNvSpPr>
          <p:nvPr/>
        </p:nvSpPr>
        <p:spPr>
          <a:xfrm xmlns:a="http://schemas.openxmlformats.org/drawingml/2006/main">
            <a:off x="6191250" y="2381250"/>
            <a:ext cx="5238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7B58A"/>
                </a:solidFill>
              </a:defRPr>
            </a:pPr>
            <a:r>
              <a:rPr sz="1350" b="1">
                <a:solidFill>
                  <a:srgbClr val="C7B58A"/>
                </a:solidFill>
              </a:rPr>
              <a:t>02</a:t>
            </a:r>
          </a:p>
        </p:txBody>
      </p:sp>
      <p:sp>
        <p:nvSpPr>
          <p:cNvPr id="8" name="">
            <a:extLst xmlns:a="http://schemas.openxmlformats.org/drawingml/2006/main">
              <a:ext uri="{FF2B5EF4-FFF2-40B4-BE49-F238E27FC236}">
                <a16:creationId xmlns:a16="http://schemas.microsoft.com/office/drawing/2014/main" id="{B9418999-1148-4F7F-A66E-36D73B33973A}"/>
              </a:ext>
            </a:extLst>
          </p:cNvPr>
          <p:cNvSpPr>
            <a:spLocks xmlns:a="http://schemas.openxmlformats.org/drawingml/2006/main" noGrp="1"/>
          </p:cNvSpPr>
          <p:nvPr/>
        </p:nvSpPr>
        <p:spPr>
          <a:xfrm xmlns:a="http://schemas.openxmlformats.org/drawingml/2006/main">
            <a:off x="6858000" y="2362200"/>
            <a:ext cx="4095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00" b="1">
                <a:solidFill>
                  <a:srgbClr val="FFFFFF"/>
                </a:solidFill>
              </a:defRPr>
            </a:pPr>
            <a:r>
              <a:rPr sz="2100" b="1">
                <a:solidFill>
                  <a:srgbClr val="FFFFFF"/>
                </a:solidFill>
              </a:rPr>
              <a:t>The erasure of self</a:t>
            </a:r>
          </a:p>
        </p:txBody>
      </p:sp>
      <p:sp>
        <p:nvSpPr>
          <p:cNvPr id="9" name="">
            <a:extLst xmlns:a="http://schemas.openxmlformats.org/drawingml/2006/main">
              <a:ext uri="{FF2B5EF4-FFF2-40B4-BE49-F238E27FC236}">
                <a16:creationId xmlns:a16="http://schemas.microsoft.com/office/drawing/2014/main" id="{6E061CB5-87C2-4D21-9472-E5903948DA2D}"/>
              </a:ext>
            </a:extLst>
          </p:cNvPr>
          <p:cNvSpPr>
            <a:spLocks xmlns:a="http://schemas.openxmlformats.org/drawingml/2006/main" noGrp="1"/>
          </p:cNvSpPr>
          <p:nvPr/>
        </p:nvSpPr>
        <p:spPr>
          <a:xfrm xmlns:a="http://schemas.openxmlformats.org/drawingml/2006/main">
            <a:off x="762000" y="4095750"/>
            <a:ext cx="5238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7B58A"/>
                </a:solidFill>
              </a:defRPr>
            </a:pPr>
            <a:r>
              <a:rPr sz="1350" b="1">
                <a:solidFill>
                  <a:srgbClr val="C7B58A"/>
                </a:solidFill>
              </a:rPr>
              <a:t>03</a:t>
            </a:r>
          </a:p>
        </p:txBody>
      </p:sp>
      <p:sp>
        <p:nvSpPr>
          <p:cNvPr id="10" name="">
            <a:extLst xmlns:a="http://schemas.openxmlformats.org/drawingml/2006/main">
              <a:ext uri="{FF2B5EF4-FFF2-40B4-BE49-F238E27FC236}">
                <a16:creationId xmlns:a16="http://schemas.microsoft.com/office/drawing/2014/main" id="{C1B08A49-27C2-46C8-8A5A-4F88DAFB900F}"/>
              </a:ext>
            </a:extLst>
          </p:cNvPr>
          <p:cNvSpPr>
            <a:spLocks xmlns:a="http://schemas.openxmlformats.org/drawingml/2006/main" noGrp="1"/>
          </p:cNvSpPr>
          <p:nvPr/>
        </p:nvSpPr>
        <p:spPr>
          <a:xfrm xmlns:a="http://schemas.openxmlformats.org/drawingml/2006/main">
            <a:off x="1428750" y="4076700"/>
            <a:ext cx="4095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00" b="1">
                <a:solidFill>
                  <a:srgbClr val="FFFFFF"/>
                </a:solidFill>
              </a:defRPr>
            </a:pPr>
            <a:r>
              <a:rPr sz="2100" b="1">
                <a:solidFill>
                  <a:srgbClr val="FFFFFF"/>
                </a:solidFill>
              </a:rPr>
              <a:t>Grief versus truth</a:t>
            </a:r>
          </a:p>
        </p:txBody>
      </p:sp>
      <p:sp>
        <p:nvSpPr>
          <p:cNvPr id="11" name="">
            <a:extLst xmlns:a="http://schemas.openxmlformats.org/drawingml/2006/main">
              <a:ext uri="{FF2B5EF4-FFF2-40B4-BE49-F238E27FC236}">
                <a16:creationId xmlns:a16="http://schemas.microsoft.com/office/drawing/2014/main" id="{8D4DDB8D-55DC-43A2-9653-622A8B86D638}"/>
              </a:ext>
            </a:extLst>
          </p:cNvPr>
          <p:cNvSpPr>
            <a:spLocks xmlns:a="http://schemas.openxmlformats.org/drawingml/2006/main" noGrp="1"/>
          </p:cNvSpPr>
          <p:nvPr/>
        </p:nvSpPr>
        <p:spPr>
          <a:xfrm xmlns:a="http://schemas.openxmlformats.org/drawingml/2006/main">
            <a:off x="6191250" y="4095750"/>
            <a:ext cx="5238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7B58A"/>
                </a:solidFill>
              </a:defRPr>
            </a:pPr>
            <a:r>
              <a:rPr sz="1350" b="1">
                <a:solidFill>
                  <a:srgbClr val="C7B58A"/>
                </a:solidFill>
              </a:rPr>
              <a:t>04</a:t>
            </a:r>
          </a:p>
        </p:txBody>
      </p:sp>
      <p:sp>
        <p:nvSpPr>
          <p:cNvPr id="12" name="">
            <a:extLst xmlns:a="http://schemas.openxmlformats.org/drawingml/2006/main">
              <a:ext uri="{FF2B5EF4-FFF2-40B4-BE49-F238E27FC236}">
                <a16:creationId xmlns:a16="http://schemas.microsoft.com/office/drawing/2014/main" id="{26FB2B04-230F-4CA0-A3CB-EDEBD9067F32}"/>
              </a:ext>
            </a:extLst>
          </p:cNvPr>
          <p:cNvSpPr>
            <a:spLocks xmlns:a="http://schemas.openxmlformats.org/drawingml/2006/main" noGrp="1"/>
          </p:cNvSpPr>
          <p:nvPr/>
        </p:nvSpPr>
        <p:spPr>
          <a:xfrm xmlns:a="http://schemas.openxmlformats.org/drawingml/2006/main">
            <a:off x="6858000" y="4076700"/>
            <a:ext cx="4095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00" b="1">
                <a:solidFill>
                  <a:srgbClr val="FFFFFF"/>
                </a:solidFill>
              </a:defRPr>
            </a:pPr>
            <a:r>
              <a:rPr sz="2100" b="1">
                <a:solidFill>
                  <a:srgbClr val="FFFFFF"/>
                </a:solidFill>
              </a:rPr>
              <a:t>Love as resistance</a:t>
            </a:r>
          </a:p>
        </p:txBody>
      </p:sp>
      <p:sp>
        <p:nvSpPr>
          <p:cNvPr id="13" name="">
            <a:extLst xmlns:a="http://schemas.openxmlformats.org/drawingml/2006/main">
              <a:ext uri="{FF2B5EF4-FFF2-40B4-BE49-F238E27FC236}">
                <a16:creationId xmlns:a16="http://schemas.microsoft.com/office/drawing/2014/main" id="{1BF710D0-9831-40ED-9171-8DF9559B4421}"/>
              </a:ext>
            </a:extLst>
          </p:cNvPr>
          <p:cNvSpPr>
            <a:spLocks xmlns:a="http://schemas.openxmlformats.org/drawingml/2006/main" noGrp="1"/>
          </p:cNvSpPr>
          <p:nvPr/>
        </p:nvSpPr>
        <p:spPr>
          <a:xfrm xmlns:a="http://schemas.openxmlformats.org/drawingml/2006/main">
            <a:off x="514350" y="64770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7C3BB"/>
                </a:solidFill>
              </a:defRPr>
            </a:pPr>
            <a:r>
              <a:rPr sz="825" b="1">
                <a:solidFill>
                  <a:srgbClr val="C7C3BB"/>
                </a:solidFill>
              </a:rPr>
              <a:t>PAGE 41</a:t>
            </a:r>
          </a:p>
        </p:txBody>
      </p:sp>
      <p:sp>
        <p:nvSpPr>
          <p:cNvPr id="14" name="">
            <a:extLst xmlns:a="http://schemas.openxmlformats.org/drawingml/2006/main">
              <a:ext uri="{FF2B5EF4-FFF2-40B4-BE49-F238E27FC236}">
                <a16:creationId xmlns:a16="http://schemas.microsoft.com/office/drawing/2014/main" id="{E7F70F51-8735-4115-9EC7-C8739B680E16}"/>
              </a:ext>
            </a:extLst>
          </p:cNvPr>
          <p:cNvSpPr>
            <a:spLocks xmlns:a="http://schemas.openxmlformats.org/drawingml/2006/main" noGrp="1"/>
          </p:cNvSpPr>
          <p:nvPr/>
        </p:nvSpPr>
        <p:spPr>
          <a:xfrm xmlns:a="http://schemas.openxmlformats.org/drawingml/2006/main">
            <a:off x="11239500" y="6477000"/>
            <a:ext cx="438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7B58A"/>
                </a:solidFill>
              </a:defRPr>
            </a:pPr>
            <a:r>
              <a:rPr sz="825" b="1">
                <a:solidFill>
                  <a:srgbClr val="C7B58A"/>
                </a:solidFill>
              </a:rPr>
              <a:t>08</a:t>
            </a:r>
          </a:p>
        </p:txBody>
      </p:sp>
    </p:spTree>
    <p:extLst>
      <p:ext uri="{BB962C8B-B14F-4D97-AF65-F5344CB8AC3E}">
        <p14:creationId xmlns:p14="http://schemas.microsoft.com/office/powerpoint/2010/main" val="298314684"/>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2e88a3d07fe3410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49C57FE-5675-48AC-BDCE-2AF94393DC3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60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E3E837CB-7433-49BA-AFC6-A7B964CDE98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alpha val="50000"/>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51824F2D-EFAD-4270-ADAA-55A7A897A331}"/>
              </a:ext>
            </a:extLst>
          </p:cNvPr>
          <p:cNvSpPr>
            <a:spLocks xmlns:a="http://schemas.openxmlformats.org/drawingml/2006/main" noGrp="1"/>
          </p:cNvSpPr>
          <p:nvPr/>
        </p:nvSpPr>
        <p:spPr>
          <a:xfrm xmlns:a="http://schemas.openxmlformats.org/drawingml/2006/main">
            <a:off x="609600" y="628650"/>
            <a:ext cx="876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C7B58A"/>
                </a:solidFill>
              </a:defRPr>
            </a:pPr>
            <a:r>
              <a:rPr sz="1050" b="1">
                <a:solidFill>
                  <a:srgbClr val="C7B58A"/>
                </a:solidFill>
              </a:rPr>
              <a:t>NETFLIX • GLOBAL PRESTIGE</a:t>
            </a:r>
          </a:p>
        </p:txBody>
      </p:sp>
      <p:sp>
        <p:nvSpPr>
          <p:cNvPr id="5" name="">
            <a:extLst xmlns:a="http://schemas.openxmlformats.org/drawingml/2006/main">
              <a:ext uri="{FF2B5EF4-FFF2-40B4-BE49-F238E27FC236}">
                <a16:creationId xmlns:a16="http://schemas.microsoft.com/office/drawing/2014/main" id="{D39AA825-46B1-4121-99A4-0F64E5C58496}"/>
              </a:ext>
            </a:extLst>
          </p:cNvPr>
          <p:cNvSpPr>
            <a:spLocks xmlns:a="http://schemas.openxmlformats.org/drawingml/2006/main" noGrp="1"/>
          </p:cNvSpPr>
          <p:nvPr/>
        </p:nvSpPr>
        <p:spPr>
          <a:xfrm xmlns:a="http://schemas.openxmlformats.org/drawingml/2006/main">
            <a:off x="609600" y="1952625"/>
            <a:ext cx="106680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050" b="1">
                <a:solidFill>
                  <a:srgbClr val="FFFFFF"/>
                </a:solidFill>
              </a:defRPr>
            </a:pPr>
            <a:r>
              <a:rPr sz="4050" b="1">
                <a:solidFill>
                  <a:srgbClr val="FFFFFF"/>
                </a:solidFill>
              </a:rPr>
              <a:t>PAGE 41</a:t>
            </a:r>
          </a:p>
        </p:txBody>
      </p:sp>
      <p:sp>
        <p:nvSpPr>
          <p:cNvPr id="6" name="">
            <a:extLst xmlns:a="http://schemas.openxmlformats.org/drawingml/2006/main">
              <a:ext uri="{FF2B5EF4-FFF2-40B4-BE49-F238E27FC236}">
                <a16:creationId xmlns:a16="http://schemas.microsoft.com/office/drawing/2014/main" id="{4AD3D090-BFBD-48FF-9954-910468F8E411}"/>
              </a:ext>
            </a:extLst>
          </p:cNvPr>
          <p:cNvSpPr>
            <a:spLocks xmlns:a="http://schemas.openxmlformats.org/drawingml/2006/main" noGrp="1"/>
          </p:cNvSpPr>
          <p:nvPr/>
        </p:nvSpPr>
        <p:spPr>
          <a:xfrm xmlns:a="http://schemas.openxmlformats.org/drawingml/2006/main">
            <a:off x="647700" y="3028950"/>
            <a:ext cx="8572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00" b="0">
                <a:solidFill>
                  <a:srgbClr val="EFEAE1"/>
                </a:solidFill>
              </a:defRPr>
            </a:pPr>
            <a:r>
              <a:rPr sz="2100" b="0">
                <a:solidFill>
                  <a:srgbClr val="EFEAE1"/>
                </a:solidFill>
              </a:rPr>
              <a:t>The most terrifying surveillance state is not watching her. It is rewriting her and calling it care.</a:t>
            </a:r>
          </a:p>
        </p:txBody>
      </p:sp>
      <p:sp>
        <p:nvSpPr>
          <p:cNvPr id="7" name="">
            <a:extLst xmlns:a="http://schemas.openxmlformats.org/drawingml/2006/main">
              <a:ext uri="{FF2B5EF4-FFF2-40B4-BE49-F238E27FC236}">
                <a16:creationId xmlns:a16="http://schemas.microsoft.com/office/drawing/2014/main" id="{BC5245C8-1495-4F1E-90FC-DB2C8C30BE86}"/>
              </a:ext>
            </a:extLst>
          </p:cNvPr>
          <p:cNvSpPr>
            <a:spLocks xmlns:a="http://schemas.openxmlformats.org/drawingml/2006/main" noGrp="1"/>
          </p:cNvSpPr>
          <p:nvPr/>
        </p:nvSpPr>
        <p:spPr>
          <a:xfrm xmlns:a="http://schemas.openxmlformats.org/drawingml/2006/main">
            <a:off x="647700" y="4648200"/>
            <a:ext cx="5905500" cy="19050"/>
          </a:xfrm>
          <a:prstGeom xmlns:a="http://schemas.openxmlformats.org/drawingml/2006/main" prst="rect">
            <a:avLst/>
          </a:prstGeom>
          <a:solidFill xmlns:a="http://schemas.openxmlformats.org/drawingml/2006/main">
            <a:srgbClr val="C7B58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B53F58C7-D996-461D-9B30-5A4D53C85E55}"/>
              </a:ext>
            </a:extLst>
          </p:cNvPr>
          <p:cNvSpPr>
            <a:spLocks xmlns:a="http://schemas.openxmlformats.org/drawingml/2006/main" noGrp="1"/>
          </p:cNvSpPr>
          <p:nvPr/>
        </p:nvSpPr>
        <p:spPr>
          <a:xfrm xmlns:a="http://schemas.openxmlformats.org/drawingml/2006/main">
            <a:off x="647700" y="4933950"/>
            <a:ext cx="7334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D7D2C8"/>
                </a:solidFill>
              </a:defRPr>
            </a:pPr>
            <a:r>
              <a:rPr sz="1350" b="0">
                <a:solidFill>
                  <a:srgbClr val="D7D2C8"/>
                </a:solidFill>
              </a:rPr>
              <a:t>A global prestige thriller combining intimate performance, elegant international locations and a repeatable memory-recovery engine.</a:t>
            </a:r>
          </a:p>
        </p:txBody>
      </p:sp>
      <p:sp>
        <p:nvSpPr>
          <p:cNvPr id="9" name="">
            <a:extLst xmlns:a="http://schemas.openxmlformats.org/drawingml/2006/main">
              <a:ext uri="{FF2B5EF4-FFF2-40B4-BE49-F238E27FC236}">
                <a16:creationId xmlns:a16="http://schemas.microsoft.com/office/drawing/2014/main" id="{787F7DE6-F6EA-4A65-9C99-92F22AD6197C}"/>
              </a:ext>
            </a:extLst>
          </p:cNvPr>
          <p:cNvSpPr>
            <a:spLocks xmlns:a="http://schemas.openxmlformats.org/drawingml/2006/main" noGrp="1"/>
          </p:cNvSpPr>
          <p:nvPr/>
        </p:nvSpPr>
        <p:spPr>
          <a:xfrm xmlns:a="http://schemas.openxmlformats.org/drawingml/2006/main">
            <a:off x="647700" y="6096000"/>
            <a:ext cx="5715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FFFFFF"/>
                </a:solidFill>
              </a:defRPr>
            </a:pPr>
            <a:r>
              <a:rPr sz="1050" b="1">
                <a:solidFill>
                  <a:srgbClr val="FFFFFF"/>
                </a:solidFill>
              </a:rPr>
              <a:t>Created by Kelly R. Tenney</a:t>
            </a:r>
          </a:p>
        </p:txBody>
      </p:sp>
    </p:spTree>
    <p:extLst>
      <p:ext uri="{BB962C8B-B14F-4D97-AF65-F5344CB8AC3E}">
        <p14:creationId xmlns:p14="http://schemas.microsoft.com/office/powerpoint/2010/main" val="48400088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2026-08-07T16:36:46.1820000Z</dcterms:created>
  <dcterms:modified xsi:type="dcterms:W3CDTF">2026-08-07T16:36:46.1820000Z</dcterms:modified>
</coreProperties>
</file>