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5fda1c0f97c4200" /><Relationship Type="http://schemas.openxmlformats.org/officeDocument/2006/relationships/extended-properties" Target="/docProps/app.xml" Id="Rf188fb9b3ea749db" /><Relationship Type="http://schemas.openxmlformats.org/officeDocument/2006/relationships/officeDocument" Target="/ppt/presentation.xml" Id="Rd9a10dbfaeb3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ebe7d09c84398"/>
  </p:sldMasterIdLst>
  <p:notesMasterIdLst>
    <p:notesMasterId xmlns:r="http://schemas.openxmlformats.org/officeDocument/2006/relationships" r:id="R2390c16e875b42d2"/>
  </p:notesMasterIdLst>
  <p:sldIdLst>
    <p:sldId xmlns:r="http://schemas.openxmlformats.org/officeDocument/2006/relationships" id="256" r:id="R902e45becbd24c5c"/>
    <p:sldId xmlns:r="http://schemas.openxmlformats.org/officeDocument/2006/relationships" id="257" r:id="R292b60dd1ef04965"/>
    <p:sldId xmlns:r="http://schemas.openxmlformats.org/officeDocument/2006/relationships" id="258" r:id="Re1f8b6e6aa7c4420"/>
    <p:sldId xmlns:r="http://schemas.openxmlformats.org/officeDocument/2006/relationships" id="259" r:id="R66a1875fae6a4512"/>
    <p:sldId xmlns:r="http://schemas.openxmlformats.org/officeDocument/2006/relationships" id="260" r:id="R27a4d12e258746cb"/>
    <p:sldId xmlns:r="http://schemas.openxmlformats.org/officeDocument/2006/relationships" id="261" r:id="R94ebf199db7243a4"/>
    <p:sldId xmlns:r="http://schemas.openxmlformats.org/officeDocument/2006/relationships" id="262" r:id="Rf06fd15c0482460d"/>
    <p:sldId xmlns:r="http://schemas.openxmlformats.org/officeDocument/2006/relationships" id="263" r:id="R35eb26513b2d41c9"/>
    <p:sldId xmlns:r="http://schemas.openxmlformats.org/officeDocument/2006/relationships" id="264" r:id="Rba76964c56e3427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cf638e7b84b4f67" /><Relationship Type="http://schemas.openxmlformats.org/officeDocument/2006/relationships/slideMaster" Target="/ppt/slideMasters/slideMaster1.xml" Id="Rf54ebe7d09c84398" /><Relationship Type="http://schemas.openxmlformats.org/officeDocument/2006/relationships/notesMaster" Target="/ppt/notesMasters/notesMaster1.xml" Id="R2390c16e875b42d2" /><Relationship Type="http://schemas.openxmlformats.org/officeDocument/2006/relationships/presProps" Target="/ppt/presProps.xml" Id="Rd8f0db7f0a1d43d7" /><Relationship Type="http://schemas.openxmlformats.org/officeDocument/2006/relationships/tableStyles" Target="/ppt/tableStyles.xml" Id="R58329fbe60a74eb6" /><Relationship Type="http://schemas.openxmlformats.org/officeDocument/2006/relationships/slide" Target="/ppt/slides/slide1.xml" Id="R902e45becbd24c5c" /><Relationship Type="http://schemas.openxmlformats.org/officeDocument/2006/relationships/slide" Target="/ppt/slides/slide2.xml" Id="R292b60dd1ef04965" /><Relationship Type="http://schemas.openxmlformats.org/officeDocument/2006/relationships/slide" Target="/ppt/slides/slide3.xml" Id="Re1f8b6e6aa7c4420" /><Relationship Type="http://schemas.openxmlformats.org/officeDocument/2006/relationships/slide" Target="/ppt/slides/slide4.xml" Id="R66a1875fae6a4512" /><Relationship Type="http://schemas.openxmlformats.org/officeDocument/2006/relationships/slide" Target="/ppt/slides/slide5.xml" Id="R27a4d12e258746cb" /><Relationship Type="http://schemas.openxmlformats.org/officeDocument/2006/relationships/slide" Target="/ppt/slides/slide6.xml" Id="R94ebf199db7243a4" /><Relationship Type="http://schemas.openxmlformats.org/officeDocument/2006/relationships/slide" Target="/ppt/slides/slide7.xml" Id="Rf06fd15c0482460d" /><Relationship Type="http://schemas.openxmlformats.org/officeDocument/2006/relationships/slide" Target="/ppt/slides/slide8.xml" Id="R35eb26513b2d41c9" /><Relationship Type="http://schemas.openxmlformats.org/officeDocument/2006/relationships/slide" Target="/ppt/slides/slide9.xml" Id="Rba76964c56e3427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771c40916204ed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8731f3143114b94" /><Relationship Type="http://schemas.openxmlformats.org/officeDocument/2006/relationships/notesMaster" Target="/ppt/notesMasters/notesMaster1.xml" Id="Ra33f6bcfa6e542e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bbefee6fc384b46" /><Relationship Type="http://schemas.openxmlformats.org/officeDocument/2006/relationships/notesMaster" Target="/ppt/notesMasters/notesMaster1.xml" Id="R8079ae3009b54d1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51ebf173fe74e7e" /><Relationship Type="http://schemas.openxmlformats.org/officeDocument/2006/relationships/notesMaster" Target="/ppt/notesMasters/notesMaster1.xml" Id="R20d4344dea584a1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de968ba2694924" /><Relationship Type="http://schemas.openxmlformats.org/officeDocument/2006/relationships/notesMaster" Target="/ppt/notesMasters/notesMaster1.xml" Id="Ref63ae7cd2314e0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514fa4b42e34d76" /><Relationship Type="http://schemas.openxmlformats.org/officeDocument/2006/relationships/notesMaster" Target="/ppt/notesMasters/notesMaster1.xml" Id="Rc2c138315f00412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059ede49cf24f92" /><Relationship Type="http://schemas.openxmlformats.org/officeDocument/2006/relationships/notesMaster" Target="/ppt/notesMasters/notesMaster1.xml" Id="R7f7ce6a3c1b24d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c830daf74fd470d" /><Relationship Type="http://schemas.openxmlformats.org/officeDocument/2006/relationships/notesMaster" Target="/ppt/notesMasters/notesMaster1.xml" Id="R6c0b342648ea462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53d166c38654f51" /><Relationship Type="http://schemas.openxmlformats.org/officeDocument/2006/relationships/notesMaster" Target="/ppt/notesMasters/notesMaster1.xml" Id="R05b8b3cc0a4443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a5d9a09da8246ba" /><Relationship Type="http://schemas.openxmlformats.org/officeDocument/2006/relationships/notesMaster" Target="/ppt/notesMasters/notesMaster1.xml" Id="R3a1cca8e14fc409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d13593b934b3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8cc66e7994d424c" /><Relationship Type="http://schemas.openxmlformats.org/officeDocument/2006/relationships/slideLayout" Target="/ppt/slideLayouts/slideLayout1.xml" Id="R7dee77677ee3488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e77677ee3488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52fcee2ef4650" /><Relationship Type="http://schemas.openxmlformats.org/officeDocument/2006/relationships/image" Target="/ppt/media/image.png" Id="R89adc6bde2fc43a5" /><Relationship Type="http://schemas.openxmlformats.org/officeDocument/2006/relationships/notesSlide" Target="/ppt/notesSlides/notesSlide1.xml" Id="Rcc9f4d2a4ee4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dd22308c48da" /><Relationship Type="http://schemas.openxmlformats.org/officeDocument/2006/relationships/image" Target="/ppt/media/image2.png" Id="R083d7d54d2e84d32" /><Relationship Type="http://schemas.openxmlformats.org/officeDocument/2006/relationships/notesSlide" Target="/ppt/notesSlides/notesSlide2.xml" Id="R80a1e62e2fde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34f4300774e0a" /><Relationship Type="http://schemas.openxmlformats.org/officeDocument/2006/relationships/notesSlide" Target="/ppt/notesSlides/notesSlide3.xml" Id="R420d8f227c07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564357b64661" /><Relationship Type="http://schemas.openxmlformats.org/officeDocument/2006/relationships/image" Target="/ppt/media/image3.png" Id="R84dda8b6c06d498c" /><Relationship Type="http://schemas.openxmlformats.org/officeDocument/2006/relationships/notesSlide" Target="/ppt/notesSlides/notesSlide4.xml" Id="R44c3db1d911b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dec981354397" /><Relationship Type="http://schemas.openxmlformats.org/officeDocument/2006/relationships/notesSlide" Target="/ppt/notesSlides/notesSlide5.xml" Id="R5b99f1c2040b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6e69c9a8459d" /><Relationship Type="http://schemas.openxmlformats.org/officeDocument/2006/relationships/image" Target="/ppt/media/image4.png" Id="R5b56c5f941634405" /><Relationship Type="http://schemas.openxmlformats.org/officeDocument/2006/relationships/notesSlide" Target="/ppt/notesSlides/notesSlide6.xml" Id="Re364088340c3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b4115ba1a453a" /><Relationship Type="http://schemas.openxmlformats.org/officeDocument/2006/relationships/notesSlide" Target="/ppt/notesSlides/notesSlide7.xml" Id="Reaf7b71e137646e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f9684f9b64bcd" /><Relationship Type="http://schemas.openxmlformats.org/officeDocument/2006/relationships/image" Target="/ppt/media/image5.png" Id="R5cedc6fd66ff4313" /><Relationship Type="http://schemas.openxmlformats.org/officeDocument/2006/relationships/notesSlide" Target="/ppt/notesSlides/notesSlide8.xml" Id="R7120022ac5dd461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7499fccc4df3" /><Relationship Type="http://schemas.openxmlformats.org/officeDocument/2006/relationships/image" Target="/ppt/media/image6.png" Id="R28dd6d501c574006" /><Relationship Type="http://schemas.openxmlformats.org/officeDocument/2006/relationships/notesSlide" Target="/ppt/notesSlides/notesSlide9.xml" Id="R9d0964cf8a2e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adc6bde2fc43a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FB3E7B-BCC6-4FD5-90E1-DF6AA2F01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CBA369-ECC5-4625-B496-0998B0DE7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29B5DB-631F-4492-BF4F-98C9486C0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44332"/>
                </a:solidFill>
              </a:defRPr>
            </a:pPr>
            <a:r>
              <a:rPr sz="1050" b="1">
                <a:solidFill>
                  <a:srgbClr val="C44332"/>
                </a:solidFill>
              </a:rPr>
              <a:t>FEATURE FILM • 80 PAGES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4BA20E-9459-4838-A286-BBCC9D537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7F2E8"/>
                </a:solidFill>
              </a:defRPr>
            </a:pPr>
            <a:r>
              <a:rPr sz="4350" b="1">
                <a:solidFill>
                  <a:srgbClr val="F7F2E8"/>
                </a:solidFill>
              </a:rPr>
              <a:t>THE COST OF TRUTH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D56B6A-9B7D-449F-B2EF-E2A21D3F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752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LEGAL THRILLER / CHARACTER DRAMA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F67B75-CEC0-48DA-AC92-F68111170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7810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E7E1D5"/>
                </a:solidFill>
              </a:defRPr>
            </a:pPr>
            <a:r>
              <a:rPr sz="1875" b="0">
                <a:solidFill>
                  <a:srgbClr val="E7E1D5"/>
                </a:solidFill>
              </a:rPr>
              <a:t>86 days. One buried truth.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CB96CD-7772-4CDF-A2D8-CDC7EDAD2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198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4D0C7"/>
                </a:solidFill>
              </a:defRPr>
            </a:pPr>
            <a:r>
              <a:rPr sz="1050" b="0">
                <a:solidFill>
                  <a:srgbClr val="D4D0C7"/>
                </a:solidFill>
              </a:rPr>
              <a:t>Written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159926948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3d7d54d2e84d3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11D398-7AF7-46FD-BB43-F6CF7C2C3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70A602-6508-4A1E-A805-53666395A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019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8F60A6-5286-4AB6-BBAB-19B67B20F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44332"/>
                </a:solidFill>
              </a:defRPr>
            </a:pPr>
            <a:r>
              <a:rPr sz="975" b="1">
                <a:solidFill>
                  <a:srgbClr val="C44332"/>
                </a:solidFill>
              </a:rPr>
              <a:t>THE PROMISE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AB12E4-53C7-4676-93C5-6AD935101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A clean hook with a built-in clock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913750-1F37-4256-95C5-C86713F88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38375"/>
            <a:ext cx="103822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FFFFFF"/>
                </a:solidFill>
              </a:defRPr>
            </a:pPr>
            <a:r>
              <a:rPr sz="2475" b="0">
                <a:solidFill>
                  <a:srgbClr val="FFFFFF"/>
                </a:solidFill>
              </a:rPr>
              <a:t>A burned-out Atlanta prosecutor finds a suppressed DNA test in a death-row case and must dismantle the corrupt system she helped build before an innocent man is executed.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8D471A-2ED8-4ACC-8B34-274CD63C7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38650"/>
            <a:ext cx="95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312FC8-2449-45F4-98B9-37DA19A01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76750"/>
            <a:ext cx="8858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8E3D8"/>
                </a:solidFill>
              </a:defRPr>
            </a:pPr>
            <a:r>
              <a:rPr sz="1725" b="1">
                <a:solidFill>
                  <a:srgbClr val="E8E3D8"/>
                </a:solidFill>
              </a:rPr>
              <a:t>Item Eleven turns an abstract miscarriage of justice into a physical object that can free a man and destroy everyone who buried it.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95A14F-ECF5-4357-87D2-8E0E949A7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COST OF TRUTH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1E89EE-849A-49EE-BDD9-8B08A2CA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44332"/>
                </a:solidFill>
              </a:defRPr>
            </a:pPr>
            <a:r>
              <a:rPr sz="825" b="1">
                <a:solidFill>
                  <a:srgbClr val="C44332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5793892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0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A1FE91-68D8-4C0E-8CB9-8BA28669C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44332"/>
                </a:solidFill>
              </a:defRPr>
            </a:pPr>
            <a:r>
              <a:rPr sz="975" b="1">
                <a:solidFill>
                  <a:srgbClr val="C44332"/>
                </a:solidFill>
              </a:rPr>
              <a:t>THE WORLD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7FB729-4CF4-45FD-ACFC-FA9DC266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setting creates pressure, not decoration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779DB0-5293-4494-B5BE-375750B56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B694B6-2AD2-43C0-B980-2634E04AE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44332"/>
                </a:solidFill>
              </a:defRPr>
            </a:pPr>
            <a:r>
              <a:rPr sz="1125" b="1">
                <a:solidFill>
                  <a:srgbClr val="C44332"/>
                </a:solidFill>
              </a:rPr>
              <a:t>WORLD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0BC615-FECC-4116-8DFA-EBC1282FB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5F1E8"/>
                </a:solidFill>
              </a:defRPr>
            </a:pPr>
            <a:r>
              <a:rPr sz="1800" b="0">
                <a:solidFill>
                  <a:srgbClr val="F5F1E8"/>
                </a:solidFill>
              </a:rPr>
              <a:t>Atlanta courtrooms, evidence rooms and family spaces where professional authority collides with the private cost of choosing integrity.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F30250-87C3-488B-9529-194719BCC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348C2A-502A-4824-8134-10E2E2BB6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WHY 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D347D3-181A-45EF-9706-BEF70112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The story rejects clean catharsis. Justice arrives late, damages the people pursuing it and leaves the institution only half repaired.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13E539-B91F-4BA0-9CE0-AA5618869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COST OF TRUTH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6E4AFC-12E0-4DE9-B03C-861C74419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44332"/>
                </a:solidFill>
              </a:defRPr>
            </a:pPr>
            <a:r>
              <a:rPr sz="825" b="1">
                <a:solidFill>
                  <a:srgbClr val="C44332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4959648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dda8b6c06d498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17C974-BBC4-400A-BF25-F044A1AB8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4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5A5EE8-F7F1-4280-AD5B-71390100B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641089-C127-46E9-A604-3204A81F2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44332"/>
                </a:solidFill>
              </a:defRPr>
            </a:pPr>
            <a:r>
              <a:rPr sz="975" b="1">
                <a:solidFill>
                  <a:srgbClr val="C44332"/>
                </a:solidFill>
              </a:rPr>
              <a:t>THE LEAD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100D15-F2D0-4F38-9156-BBF15593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4953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SARAH JENNINGS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DB01F2-FDF8-4BE3-B5AF-C4F35B259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47675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F0ECE4"/>
                </a:solidFill>
              </a:defRPr>
            </a:pPr>
            <a:r>
              <a:rPr sz="1950" b="0">
                <a:solidFill>
                  <a:srgbClr val="F0ECE4"/>
                </a:solidFill>
              </a:rPr>
              <a:t>A legendary ADA who stopped believing in justice. The case forces her to choose dangerous purpose over comfortable power.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34377F-7360-41E7-A27F-7B9F68C72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429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44332"/>
                </a:solidFill>
              </a:defRPr>
            </a:pPr>
            <a:r>
              <a:rPr sz="1350" b="1">
                <a:solidFill>
                  <a:srgbClr val="C44332"/>
                </a:solidFill>
              </a:rPr>
              <a:t>The role is built for transformation, authority and a sustained close-up.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7FDC42-A403-4F39-A89F-E58E28546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COST OF TRUTH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34ED08-4EFD-431C-A3AE-02E34308F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44332"/>
                </a:solidFill>
              </a:defRPr>
            </a:pPr>
            <a:r>
              <a:rPr sz="825" b="1">
                <a:solidFill>
                  <a:srgbClr val="C44332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37508693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0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4DD49C-9AE0-4A22-908C-32C1C729A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44332"/>
                </a:solidFill>
              </a:defRPr>
            </a:pPr>
            <a:r>
              <a:rPr sz="975" b="1">
                <a:solidFill>
                  <a:srgbClr val="C44332"/>
                </a:solidFill>
              </a:rPr>
              <a:t>THE CONSTELLATION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70C2EB-9515-445D-B15E-99A2DB928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Every ally carries a competing version of the truth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43DD14-B7B6-4E24-B028-68DA94DBB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44332"/>
                </a:solidFill>
              </a:defRPr>
            </a:pPr>
            <a:r>
              <a:rPr sz="1650" b="1">
                <a:solidFill>
                  <a:srgbClr val="C44332"/>
                </a:solidFill>
              </a:rPr>
              <a:t>MARCUS THORNE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9BF91F-E8A8-422D-88FD-9F57B5333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0955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Wrongfully convicted carpenter who counts as resistance.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05614D-FD8F-47E4-AFA7-A8EBD0719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B0D2B6-5E49-4543-B08B-F9A67D459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44332"/>
                </a:solidFill>
              </a:defRPr>
            </a:pPr>
            <a:r>
              <a:rPr sz="1650" b="1">
                <a:solidFill>
                  <a:srgbClr val="C44332"/>
                </a:solidFill>
              </a:rPr>
              <a:t>DAVID JENNINGS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E798CE-B650-4D72-AF26-34EFE1FD6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1432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A supportive husband pushed past easy forgiveness.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CC068E-7A9C-404F-BEC4-D07FD7062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1AFC1E-86CD-4CD1-9215-F2DEE50EE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910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44332"/>
                </a:solidFill>
              </a:defRPr>
            </a:pPr>
            <a:r>
              <a:rPr sz="1650" b="1">
                <a:solidFill>
                  <a:srgbClr val="C44332"/>
                </a:solidFill>
              </a:rPr>
              <a:t>JUDGE ELEANOR ROBERTSON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1CCF71-7A06-463F-BB51-23F15F0F5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1910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A former prosecutor who traded truth for power.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7FED9B-CAFE-49F1-B019-5744987D4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6AA781-19CB-4ACB-ABE7-C25C610A3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38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44332"/>
                </a:solidFill>
              </a:defRPr>
            </a:pPr>
            <a:r>
              <a:rPr sz="1650" b="1">
                <a:solidFill>
                  <a:srgbClr val="C44332"/>
                </a:solidFill>
              </a:rPr>
              <a:t>TERRELL BOONE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89B89E-1805-44A5-9455-23B2B7E40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387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The real killer, living openly in plain sight.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8C2E6B-5DE4-4675-A001-A8B59F797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COST OF TRUTH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3BABB9-0DF4-4B48-A09F-AE1216EC1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44332"/>
                </a:solidFill>
              </a:defRPr>
            </a:pPr>
            <a:r>
              <a:rPr sz="825" b="1">
                <a:solidFill>
                  <a:srgbClr val="C44332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0762708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56c5f94163440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307D6B-77A1-4C70-9D55-8393AFC03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4CF4E9-37A2-415C-9690-CD5A7550E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44332"/>
                </a:solidFill>
              </a:defRPr>
            </a:pPr>
            <a:r>
              <a:rPr sz="975" b="1">
                <a:solidFill>
                  <a:srgbClr val="C44332"/>
                </a:solidFill>
              </a:rPr>
              <a:t>THE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0AFC12-82F1-4C13-A487-2899824D9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Pressure escalates because every answer changes the trap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744B57-B1C8-4D64-8DF7-0557011CF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C44332"/>
                </a:solidFill>
              </a:defRPr>
            </a:pPr>
            <a:r>
              <a:rPr sz="1950" b="1">
                <a:solidFill>
                  <a:srgbClr val="C44332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7FD063-0333-4F85-9DE9-E3D51F7B3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160D6D-1811-4F3F-BC6B-5148EEA61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A review file lands with 86 days remaining.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5A8F78-D26C-4EFB-B254-C2D75C66D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C44332"/>
                </a:solidFill>
              </a:defRPr>
            </a:pPr>
            <a:r>
              <a:rPr sz="1950" b="1">
                <a:solidFill>
                  <a:srgbClr val="C44332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8D095F-D75A-4A59-88BE-3265E8286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7F4A4F-0979-4B57-B55F-09DDE7808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Sarah discovers suppressed DNA: Item Eleven.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D94748-7D48-4863-9731-85923714D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C44332"/>
                </a:solidFill>
              </a:defRPr>
            </a:pPr>
            <a:r>
              <a:rPr sz="1950" b="1">
                <a:solidFill>
                  <a:srgbClr val="C44332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FBED93-EEE0-4007-865D-5A533DA9F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9D6DC1-1830-4326-93FC-4E4E106B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The conspiracy reaches the bench and her home.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5B5063-B105-4249-B25F-B368EDF97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C44332"/>
                </a:solidFill>
              </a:defRPr>
            </a:pPr>
            <a:r>
              <a:rPr sz="1950" b="1">
                <a:solidFill>
                  <a:srgbClr val="C44332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1F58F3-B26A-476F-91E0-3EB980FAD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7BF0F7-F9EC-4273-82E7-3F0C65CB5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A fixer and the real killer close in.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E32CDB-1C6B-4986-A355-835BD468D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C44332"/>
                </a:solidFill>
              </a:defRPr>
            </a:pPr>
            <a:r>
              <a:rPr sz="1950" b="1">
                <a:solidFill>
                  <a:srgbClr val="C44332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33D6E6-CED6-4170-8ED1-5211A9E5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89A92F-CB0A-47A7-9A07-491CA01F4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An evidentiary hearing frees Marcus but costs Sarah her old life.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A036330-A71F-4470-B35F-8BDC89038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COST OF TRUTH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7D97BF-6089-4B2A-B098-0CABB2A96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44332"/>
                </a:solidFill>
              </a:defRPr>
            </a:pPr>
            <a:r>
              <a:rPr sz="825" b="1">
                <a:solidFill>
                  <a:srgbClr val="C44332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356632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0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BF6845-2535-4BC7-91A9-EBC411A7D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44332"/>
                </a:solidFill>
              </a:defRPr>
            </a:pPr>
            <a:r>
              <a:rPr sz="975" b="1">
                <a:solidFill>
                  <a:srgbClr val="C44332"/>
                </a:solidFill>
              </a:rPr>
              <a:t>TONE &amp; POSITIONING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4D2D34-E73A-414D-888A-22D345BFF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JUST MERCY × SPOTLIGHT × ZODIAC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B60922-EA90-4E43-9F5D-C23AFE38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PRESTIGE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BF547B-78C5-4DCF-BE2C-E6B3AA343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44332"/>
                </a:solidFill>
              </a:defRPr>
            </a:pPr>
            <a:r>
              <a:rPr sz="2700" b="1">
                <a:solidFill>
                  <a:srgbClr val="C44332"/>
                </a:solidFill>
              </a:rPr>
              <a:t>WITH PULSE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843FE7-C992-4859-8BD4-AD3C2932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DD8CE"/>
                </a:solidFill>
              </a:defRPr>
            </a:pPr>
            <a:r>
              <a:rPr sz="1650" b="0">
                <a:solidFill>
                  <a:srgbClr val="DDD8CE"/>
                </a:solidFill>
              </a:rPr>
              <a:t>Commercial propulsion is carried by morally complex characters, a specific cultural world and a visual motif that can power the campaign.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2C7EA9-CE74-4929-8378-0152F679B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9525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44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1AD249-A67E-4886-9EED-DFDEA052E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362200"/>
            <a:ext cx="4095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6F2EA"/>
                </a:solidFill>
              </a:defRPr>
            </a:pPr>
            <a:r>
              <a:rPr sz="2025" b="0">
                <a:solidFill>
                  <a:srgbClr val="F6F2EA"/>
                </a:solidFill>
              </a:rPr>
              <a:t>A contained Atlanta legal thriller with an awards-caliber lead, ensemble roles and a clock audiences can feel in every sequence.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747D58-5B32-479F-9301-642BEEBB2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COST OF TRUTH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5D1C81-5EF5-432D-A545-C48A503C2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44332"/>
                </a:solidFill>
              </a:defRPr>
            </a:pPr>
            <a:r>
              <a:rPr sz="825" b="1">
                <a:solidFill>
                  <a:srgbClr val="C44332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186853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edc6fd66ff431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874E6D-716E-4DCF-A14B-1D2311F15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C35AD5-6A33-4279-A55E-784239E2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44332"/>
                </a:solidFill>
              </a:defRPr>
            </a:pPr>
            <a:r>
              <a:rPr sz="975" b="1">
                <a:solidFill>
                  <a:srgbClr val="C44332"/>
                </a:solidFill>
              </a:rPr>
              <a:t>THE THEMATIC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1A9518-008F-4EE4-86C8-77A8D1247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thriller delivers a reckoning, not a lecture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6B4105-83BC-44F4-83D7-B4F58E9E8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44332"/>
                </a:solidFill>
              </a:defRPr>
            </a:pPr>
            <a:r>
              <a:rPr sz="1350" b="1">
                <a:solidFill>
                  <a:srgbClr val="C44332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995568-34F2-48BE-B9DA-A7082ADF1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Truth versus institutional loyalty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AAA53C-DD39-40D2-8E46-A22B57B78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44332"/>
                </a:solidFill>
              </a:defRPr>
            </a:pPr>
            <a:r>
              <a:rPr sz="1350" b="1">
                <a:solidFill>
                  <a:srgbClr val="C44332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0F1FD6-2F83-4531-959D-253240B28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Counting as resistance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D6C488-06C3-46BD-B335-2E759A308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44332"/>
                </a:solidFill>
              </a:defRPr>
            </a:pPr>
            <a:r>
              <a:rPr sz="1350" b="1">
                <a:solidFill>
                  <a:srgbClr val="C44332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8291D9-FA51-4464-8D2F-BB66384D8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Integrity with consequences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1366BB-2E9A-4D2C-A75F-AE7862D2F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44332"/>
                </a:solidFill>
              </a:defRPr>
            </a:pPr>
            <a:r>
              <a:rPr sz="1350" b="1">
                <a:solidFill>
                  <a:srgbClr val="C44332"/>
                </a:solidFill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7673DE-B2C1-4EE0-8FC4-63CDEB43A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Repair without illusion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C35839-7E6C-4B16-8B53-B906B61F0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COST OF TRUTH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803AD3-14B6-4279-A4FB-ED7FCD17B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44332"/>
                </a:solidFill>
              </a:defRPr>
            </a:pPr>
            <a:r>
              <a:rPr sz="825" b="1">
                <a:solidFill>
                  <a:srgbClr val="C44332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13916533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dd6d501c57400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C04784-1A49-4EC3-AAE8-A8201986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7E1280-A93D-4CE7-95B4-8D7D973D9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3982B8-9E77-495B-9439-CAA1ABF87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44332"/>
                </a:solidFill>
              </a:defRPr>
            </a:pPr>
            <a:r>
              <a:rPr sz="1050" b="1">
                <a:solidFill>
                  <a:srgbClr val="C44332"/>
                </a:solidFill>
              </a:rPr>
              <a:t>PRESTIGE STREAMER • AWARDS-SEASON FEATURE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25A6FD-2A2E-4266-A73D-6831CAFBE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668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THE COST OF TRUTH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26EEF2-D31E-4EA0-8A0C-45626D546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28950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FEAE1"/>
                </a:solidFill>
              </a:defRPr>
            </a:pPr>
            <a:r>
              <a:rPr sz="2100" b="0">
                <a:solidFill>
                  <a:srgbClr val="EFEAE1"/>
                </a:solidFill>
              </a:rPr>
              <a:t>Item Eleven turns an abstract miscarriage of justice into a physical object that can free a man and destroy everyone who buried 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69AFB9-D006-4205-9D5F-ECADD64D9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3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5B6171-3B3C-4E3B-B0F0-35E8BE719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33950"/>
            <a:ext cx="7334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7D2C8"/>
                </a:solidFill>
              </a:defRPr>
            </a:pPr>
            <a:r>
              <a:rPr sz="1350" b="0">
                <a:solidFill>
                  <a:srgbClr val="D7D2C8"/>
                </a:solidFill>
              </a:rPr>
              <a:t>A contained Atlanta legal thriller with an awards-caliber lead, ensemble roles and a clock audiences can feel in every sequence.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85ECDD-6BAA-404E-AA41-3596E13C3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9600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Written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179292757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2026-08-07T16:36:43.6970000Z</dcterms:created>
  <dcterms:modified xsi:type="dcterms:W3CDTF">2026-08-07T16:36:43.6970000Z</dcterms:modified>
</coreProperties>
</file>