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e65fc25a047413b" /><Relationship Type="http://schemas.openxmlformats.org/officeDocument/2006/relationships/extended-properties" Target="/docProps/app.xml" Id="R47c71b4dbc774bd8" /><Relationship Type="http://schemas.openxmlformats.org/officeDocument/2006/relationships/officeDocument" Target="/ppt/presentation.xml" Id="R04333e146746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d43049a174043"/>
  </p:sldMasterIdLst>
  <p:notesMasterIdLst>
    <p:notesMasterId xmlns:r="http://schemas.openxmlformats.org/officeDocument/2006/relationships" r:id="R7e8de4f32d264c65"/>
  </p:notesMasterIdLst>
  <p:sldIdLst>
    <p:sldId xmlns:r="http://schemas.openxmlformats.org/officeDocument/2006/relationships" id="256" r:id="Rfb1a66794fdc4fa0"/>
    <p:sldId xmlns:r="http://schemas.openxmlformats.org/officeDocument/2006/relationships" id="257" r:id="Rb082747f2ec44cec"/>
    <p:sldId xmlns:r="http://schemas.openxmlformats.org/officeDocument/2006/relationships" id="258" r:id="Rd43874f9c4534a4b"/>
    <p:sldId xmlns:r="http://schemas.openxmlformats.org/officeDocument/2006/relationships" id="259" r:id="Ra97020ae3d014e0e"/>
    <p:sldId xmlns:r="http://schemas.openxmlformats.org/officeDocument/2006/relationships" id="260" r:id="Rbff1b40d86444dcb"/>
    <p:sldId xmlns:r="http://schemas.openxmlformats.org/officeDocument/2006/relationships" id="261" r:id="R2b7da1d0a91147f9"/>
    <p:sldId xmlns:r="http://schemas.openxmlformats.org/officeDocument/2006/relationships" id="262" r:id="R2cfaeadf403f4d8a"/>
    <p:sldId xmlns:r="http://schemas.openxmlformats.org/officeDocument/2006/relationships" id="263" r:id="R35d41aa033414fb7"/>
    <p:sldId xmlns:r="http://schemas.openxmlformats.org/officeDocument/2006/relationships" id="264" r:id="R72ef578ae39a478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b4d26a93999409f" /><Relationship Type="http://schemas.openxmlformats.org/officeDocument/2006/relationships/slideMaster" Target="/ppt/slideMasters/slideMaster1.xml" Id="R973d43049a174043" /><Relationship Type="http://schemas.openxmlformats.org/officeDocument/2006/relationships/notesMaster" Target="/ppt/notesMasters/notesMaster1.xml" Id="R7e8de4f32d264c65" /><Relationship Type="http://schemas.openxmlformats.org/officeDocument/2006/relationships/presProps" Target="/ppt/presProps.xml" Id="R05eadd3c77614282" /><Relationship Type="http://schemas.openxmlformats.org/officeDocument/2006/relationships/tableStyles" Target="/ppt/tableStyles.xml" Id="R47f3b758021d4fbc" /><Relationship Type="http://schemas.openxmlformats.org/officeDocument/2006/relationships/slide" Target="/ppt/slides/slide1.xml" Id="Rfb1a66794fdc4fa0" /><Relationship Type="http://schemas.openxmlformats.org/officeDocument/2006/relationships/slide" Target="/ppt/slides/slide2.xml" Id="Rb082747f2ec44cec" /><Relationship Type="http://schemas.openxmlformats.org/officeDocument/2006/relationships/slide" Target="/ppt/slides/slide3.xml" Id="Rd43874f9c4534a4b" /><Relationship Type="http://schemas.openxmlformats.org/officeDocument/2006/relationships/slide" Target="/ppt/slides/slide4.xml" Id="Ra97020ae3d014e0e" /><Relationship Type="http://schemas.openxmlformats.org/officeDocument/2006/relationships/slide" Target="/ppt/slides/slide5.xml" Id="Rbff1b40d86444dcb" /><Relationship Type="http://schemas.openxmlformats.org/officeDocument/2006/relationships/slide" Target="/ppt/slides/slide6.xml" Id="R2b7da1d0a91147f9" /><Relationship Type="http://schemas.openxmlformats.org/officeDocument/2006/relationships/slide" Target="/ppt/slides/slide7.xml" Id="R2cfaeadf403f4d8a" /><Relationship Type="http://schemas.openxmlformats.org/officeDocument/2006/relationships/slide" Target="/ppt/slides/slide8.xml" Id="R35d41aa033414fb7" /><Relationship Type="http://schemas.openxmlformats.org/officeDocument/2006/relationships/slide" Target="/ppt/slides/slide9.xml" Id="R72ef578ae39a478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1a4b8636ad744f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8374f5d02bb4202" /><Relationship Type="http://schemas.openxmlformats.org/officeDocument/2006/relationships/notesMaster" Target="/ppt/notesMasters/notesMaster1.xml" Id="Rd4157cd9527b45c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3c0dbf3ef8c452a" /><Relationship Type="http://schemas.openxmlformats.org/officeDocument/2006/relationships/notesMaster" Target="/ppt/notesMasters/notesMaster1.xml" Id="R3165da1dc2d24da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ef93a319fa840bd" /><Relationship Type="http://schemas.openxmlformats.org/officeDocument/2006/relationships/notesMaster" Target="/ppt/notesMasters/notesMaster1.xml" Id="R7877def0e32b457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11981c39b16466c" /><Relationship Type="http://schemas.openxmlformats.org/officeDocument/2006/relationships/notesMaster" Target="/ppt/notesMasters/notesMaster1.xml" Id="R073054b41c824f3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a75c8621aa94dda" /><Relationship Type="http://schemas.openxmlformats.org/officeDocument/2006/relationships/notesMaster" Target="/ppt/notesMasters/notesMaster1.xml" Id="Rffed3f9e82e5454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98ea4aa45f2410c" /><Relationship Type="http://schemas.openxmlformats.org/officeDocument/2006/relationships/notesMaster" Target="/ppt/notesMasters/notesMaster1.xml" Id="Rfd8648fea46c46e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9b15550f5104560" /><Relationship Type="http://schemas.openxmlformats.org/officeDocument/2006/relationships/notesMaster" Target="/ppt/notesMasters/notesMaster1.xml" Id="R2d4a0bb3fa724d5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c044fcc95534710" /><Relationship Type="http://schemas.openxmlformats.org/officeDocument/2006/relationships/notesMaster" Target="/ppt/notesMasters/notesMaster1.xml" Id="R8b31d25289ad4ae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3b12e1858bd4f21" /><Relationship Type="http://schemas.openxmlformats.org/officeDocument/2006/relationships/notesMaster" Target="/ppt/notesMasters/notesMaster1.xml" Id="R88f830fc452b484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301aa8089448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38c09d585aa4e12" /><Relationship Type="http://schemas.openxmlformats.org/officeDocument/2006/relationships/slideLayout" Target="/ppt/slideLayouts/slideLayout1.xml" Id="R624e9785a020410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e9785a020410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ed6560ce44e6b" /><Relationship Type="http://schemas.openxmlformats.org/officeDocument/2006/relationships/image" Target="/ppt/media/image.png" Id="R860a4c77afc74d09" /><Relationship Type="http://schemas.openxmlformats.org/officeDocument/2006/relationships/notesSlide" Target="/ppt/notesSlides/notesSlide1.xml" Id="R3a66efb2bbef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4a9e837fd4d16" /><Relationship Type="http://schemas.openxmlformats.org/officeDocument/2006/relationships/image" Target="/ppt/media/image2.png" Id="R75aaf930e4cd4e0c" /><Relationship Type="http://schemas.openxmlformats.org/officeDocument/2006/relationships/notesSlide" Target="/ppt/notesSlides/notesSlide2.xml" Id="R3dfabf3840a7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14d8853340e8" /><Relationship Type="http://schemas.openxmlformats.org/officeDocument/2006/relationships/notesSlide" Target="/ppt/notesSlides/notesSlide3.xml" Id="Rbbb1b4ff5627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63492d68d4602" /><Relationship Type="http://schemas.openxmlformats.org/officeDocument/2006/relationships/image" Target="/ppt/media/image3.png" Id="R0fed315270534262" /><Relationship Type="http://schemas.openxmlformats.org/officeDocument/2006/relationships/notesSlide" Target="/ppt/notesSlides/notesSlide4.xml" Id="R15e3e4bf23bb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c8062f1ee4cda" /><Relationship Type="http://schemas.openxmlformats.org/officeDocument/2006/relationships/notesSlide" Target="/ppt/notesSlides/notesSlide5.xml" Id="R091feb303836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531ca4ebb41db" /><Relationship Type="http://schemas.openxmlformats.org/officeDocument/2006/relationships/image" Target="/ppt/media/image4.png" Id="R56a8e2ec4d294523" /><Relationship Type="http://schemas.openxmlformats.org/officeDocument/2006/relationships/notesSlide" Target="/ppt/notesSlides/notesSlide6.xml" Id="R01cebc457b95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f839cc0054254" /><Relationship Type="http://schemas.openxmlformats.org/officeDocument/2006/relationships/notesSlide" Target="/ppt/notesSlides/notesSlide7.xml" Id="R3962aa595df44c1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4fa5d55e34085" /><Relationship Type="http://schemas.openxmlformats.org/officeDocument/2006/relationships/image" Target="/ppt/media/image5.png" Id="R42c323d49aa4431c" /><Relationship Type="http://schemas.openxmlformats.org/officeDocument/2006/relationships/notesSlide" Target="/ppt/notesSlides/notesSlide8.xml" Id="R7ee9980cf34c46a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c17cea804296" /><Relationship Type="http://schemas.openxmlformats.org/officeDocument/2006/relationships/image" Target="/ppt/media/image6.png" Id="R00792de489cc4b29" /><Relationship Type="http://schemas.openxmlformats.org/officeDocument/2006/relationships/notesSlide" Target="/ppt/notesSlides/notesSlide9.xml" Id="R5cc43e0918ab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0a4c77afc74d0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06E720-2978-425A-8FDB-70F3F8D77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E07A2D-F33F-4FF9-AC16-393E4FD66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5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ECE33A-C787-44AB-BF68-8A3E0B09B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2A85B"/>
                </a:solidFill>
              </a:defRPr>
            </a:pPr>
            <a:r>
              <a:rPr sz="1050" b="1">
                <a:solidFill>
                  <a:srgbClr val="D2A85B"/>
                </a:solidFill>
              </a:rPr>
              <a:t>FEATURE FILM • APPROX. 90 MINUTES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ADC74E-EFF5-493D-BA41-7B774529C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10763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7F2E8"/>
                </a:solidFill>
              </a:defRPr>
            </a:pPr>
            <a:r>
              <a:rPr sz="4350" b="1">
                <a:solidFill>
                  <a:srgbClr val="F7F2E8"/>
                </a:solidFill>
              </a:rPr>
              <a:t>THE DEVON HOUSE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1A412A-D49A-4A4C-A7F8-2CC5660DC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14700"/>
            <a:ext cx="752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PRESTIGE DRAMA / MYSTERY THRILLER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C13A549-E4F6-44D5-9021-267B1B2B9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29050"/>
            <a:ext cx="7810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E7E1D5"/>
                </a:solidFill>
              </a:defRPr>
            </a:pPr>
            <a:r>
              <a:rPr sz="1875" b="0">
                <a:solidFill>
                  <a:srgbClr val="E7E1D5"/>
                </a:solidFill>
              </a:rPr>
              <a:t>One condemned house returned the name erased from her.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A3C852-D4B4-456C-8191-88B7DF4FE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198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4D0C7"/>
                </a:solidFill>
              </a:defRPr>
            </a:pPr>
            <a:r>
              <a:rPr sz="1050" b="0">
                <a:solidFill>
                  <a:srgbClr val="D4D0C7"/>
                </a:solidFill>
              </a:rPr>
              <a:t>Original by Kelly R. Tenney</a:t>
            </a:r>
          </a:p>
        </p:txBody>
      </p:sp>
    </p:spTree>
    <p:extLst>
      <p:ext uri="{BB962C8B-B14F-4D97-AF65-F5344CB8AC3E}">
        <p14:creationId xmlns:p14="http://schemas.microsoft.com/office/powerpoint/2010/main" val="2832033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aaf930e4cd4e0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819EE7-1E33-4375-AE96-E411CDE21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77DE88-81E9-4062-95E8-F35836566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31A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D36F46-A1DB-4496-AD01-EAF323820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2A85B"/>
                </a:solidFill>
              </a:defRPr>
            </a:pPr>
            <a:r>
              <a:rPr sz="975" b="1">
                <a:solidFill>
                  <a:srgbClr val="D2A85B"/>
                </a:solidFill>
              </a:rPr>
              <a:t>THE PROMISE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93B76B-BDFC-4940-91B4-72241B6C7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A clean hook with a built-in clock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98568E-8403-4397-81AE-DE5FDD2F8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38375"/>
            <a:ext cx="1038225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FFFFFF"/>
                </a:solidFill>
              </a:defRPr>
            </a:pPr>
            <a:r>
              <a:rPr sz="2475" b="0">
                <a:solidFill>
                  <a:srgbClr val="FFFFFF"/>
                </a:solidFill>
              </a:rPr>
              <a:t>An Atlanta land-use attorney inherits her aunt’s decaying West End house and discovers a teenager, a hidden survivor archive and proof that a beloved pastor is the father who erased her identity.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9CB9CD-718B-4EA1-88DA-86D22FF25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38650"/>
            <a:ext cx="95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A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B185A9-0E3F-4FA2-8BBA-DAF81333C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76750"/>
            <a:ext cx="8858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8E3D8"/>
                </a:solidFill>
              </a:defRPr>
            </a:pPr>
            <a:r>
              <a:rPr sz="1725" b="1">
                <a:solidFill>
                  <a:srgbClr val="E8E3D8"/>
                </a:solidFill>
              </a:rPr>
              <a:t>The woman who converted homes into parcels must use the same legal weapons to preserve one house built to remember women.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913A13-CCFD-4D2B-9718-BEE6D6911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DEVON HOUSE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300C97-5001-463A-85CD-0FFE5A558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2A85B"/>
                </a:solidFill>
              </a:defRPr>
            </a:pPr>
            <a:r>
              <a:rPr sz="825" b="1">
                <a:solidFill>
                  <a:srgbClr val="D2A85B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33639994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3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C1D42E-BA5E-4E42-B740-F2B7A86AF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2A85B"/>
                </a:solidFill>
              </a:defRPr>
            </a:pPr>
            <a:r>
              <a:rPr sz="975" b="1">
                <a:solidFill>
                  <a:srgbClr val="D2A85B"/>
                </a:solidFill>
              </a:rPr>
              <a:t>THE WORLD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6DFB03-3AC2-4E1C-B76A-F57379CF9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setting creates pressure, not decoration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121237-9DCD-4A72-BFC2-13F22F7C2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5238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FCC827-B363-4456-B41C-9681BC898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4315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2A85B"/>
                </a:solidFill>
              </a:defRPr>
            </a:pPr>
            <a:r>
              <a:rPr sz="1125" b="1">
                <a:solidFill>
                  <a:srgbClr val="D2A85B"/>
                </a:solidFill>
              </a:rPr>
              <a:t>WORLD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4FCA23-2AC9-4A07-B1B2-ED96FADC9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81300"/>
            <a:ext cx="4381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5F1E8"/>
                </a:solidFill>
              </a:defRPr>
            </a:pPr>
            <a:r>
              <a:rPr sz="1800" b="0">
                <a:solidFill>
                  <a:srgbClr val="F5F1E8"/>
                </a:solidFill>
              </a:rPr>
              <a:t>Atlanta’s West End: historic homes, City Hall leverage, church power, neighborhood memory and a refuge hidden in plain sight.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21C5E7-087E-425D-B138-AA88CBE46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76450"/>
            <a:ext cx="5238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A85B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7EEF21-CE78-45B3-95EF-CEC5D1352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34315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WHY NOW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7481F1-AE7D-4262-8F4C-AD2ED9B51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781300"/>
            <a:ext cx="4381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The story makes displacement personal and turns survivor testimony into architecture. The ending builds a durable alternative, not just a verdict.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2F660A-651F-4588-B505-380512CF6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DEVON HOUSE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233665-0D04-40EF-A1C8-4E45CC070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2A85B"/>
                </a:solidFill>
              </a:defRPr>
            </a:pPr>
            <a:r>
              <a:rPr sz="825" b="1">
                <a:solidFill>
                  <a:srgbClr val="D2A85B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76894668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ed31527053426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7FE910-5FA5-4EFA-B6A5-C57CA1D56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45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B3A830-EA33-4D14-BEE7-1EEF86A30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715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8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F0D9CC-5566-4F0E-B0E8-00B2B8F6E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2A85B"/>
                </a:solidFill>
              </a:defRPr>
            </a:pPr>
            <a:r>
              <a:rPr sz="975" b="1">
                <a:solidFill>
                  <a:srgbClr val="D2A85B"/>
                </a:solidFill>
              </a:rPr>
              <a:t>THE LEAD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98D32E-C8DC-4034-930B-8BEF16B0A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4953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TIANA GRANT / DEVON CARTER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D97FDD-8DDA-4ECA-8E3F-F6AED8FD8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47675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F0ECE4"/>
                </a:solidFill>
              </a:defRPr>
            </a:pPr>
            <a:r>
              <a:rPr sz="1950" b="0">
                <a:solidFill>
                  <a:srgbClr val="F0ECE4"/>
                </a:solidFill>
              </a:rPr>
              <a:t>A formidable attorney who buried her first name to survive. Saving the house means reclaiming the girl she was.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0D9443-FE18-4ED2-9AAD-D81F6E688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44291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2A85B"/>
                </a:solidFill>
              </a:defRPr>
            </a:pPr>
            <a:r>
              <a:rPr sz="1350" b="1">
                <a:solidFill>
                  <a:srgbClr val="D2A85B"/>
                </a:solidFill>
              </a:rPr>
              <a:t>The role is built for transformation, authority and a sustained close-up.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8B3D97-5687-4AFF-8BE7-A42B86771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DEVON HOUSE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1FB729-C95E-433A-93E8-A315CD6FD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2A85B"/>
                </a:solidFill>
              </a:defRPr>
            </a:pPr>
            <a:r>
              <a:rPr sz="825" b="1">
                <a:solidFill>
                  <a:srgbClr val="D2A85B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73614555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3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3C4F475-B303-46DA-918E-79A6A543F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2A85B"/>
                </a:solidFill>
              </a:defRPr>
            </a:pPr>
            <a:r>
              <a:rPr sz="975" b="1">
                <a:solidFill>
                  <a:srgbClr val="D2A85B"/>
                </a:solidFill>
              </a:rPr>
              <a:t>THE CONSTELLATION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3B2F86D-D4A2-49F3-93E5-989C18B95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Every ally carries a competing version of the truth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9988C7-0176-4B08-A435-7F533CBBB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2A85B"/>
                </a:solidFill>
              </a:defRPr>
            </a:pPr>
            <a:r>
              <a:rPr sz="1650" b="1">
                <a:solidFill>
                  <a:srgbClr val="D2A85B"/>
                </a:solidFill>
              </a:rPr>
              <a:t>KAYLA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A49E33-2E8F-4F9B-A384-8E40E46ED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0955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A nineteen-year-old resident with a key and agency.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EA1477-B412-4FCB-B159-8660D82EB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524404-7EE9-4700-8AD7-9B1F42960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432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2A85B"/>
                </a:solidFill>
              </a:defRPr>
            </a:pPr>
            <a:r>
              <a:rPr sz="1650" b="1">
                <a:solidFill>
                  <a:srgbClr val="D2A85B"/>
                </a:solidFill>
              </a:rPr>
              <a:t>AUNT NOREEN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4FD9C8-C171-4F60-A5F3-247E95D35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14325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The late architect of a secret refuge.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3D3064-117C-4C97-BDC3-15AD59366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2905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1D0E5D-5059-49EA-B74C-1BA5770B4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910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2A85B"/>
                </a:solidFill>
              </a:defRPr>
            </a:pPr>
            <a:r>
              <a:rPr sz="1650" b="1">
                <a:solidFill>
                  <a:srgbClr val="D2A85B"/>
                </a:solidFill>
              </a:rPr>
              <a:t>REVEREND SAMUEL CARTER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926831-A169-4A4C-9D07-ECD7F2D7D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1910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Civic saint, protected father and keeper of silence.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517DCC-A996-4A79-9D40-44946D946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768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E02E70-5ECA-4F43-B6EF-5E992BE6D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38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2A85B"/>
                </a:solidFill>
              </a:defRPr>
            </a:pPr>
            <a:r>
              <a:rPr sz="1650" b="1">
                <a:solidFill>
                  <a:srgbClr val="D2A85B"/>
                </a:solidFill>
              </a:rPr>
              <a:t>YVONNE MARSH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DEB514-A955-4E9A-A57D-C36B485C9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3875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Retired detective who helps authenticate the archive.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EDBFE5-7B2E-406C-803C-32D5A0149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DEVON HOUSE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EC05B3-C509-4CA4-A6AB-7640F3AE1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2A85B"/>
                </a:solidFill>
              </a:defRPr>
            </a:pPr>
            <a:r>
              <a:rPr sz="825" b="1">
                <a:solidFill>
                  <a:srgbClr val="D2A85B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69563431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a8e2ec4d29452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4B0B78-EB1B-4FB1-89B6-7354934EC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B037BCE-71E8-4AA1-B154-868C2E26A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2A85B"/>
                </a:solidFill>
              </a:defRPr>
            </a:pPr>
            <a:r>
              <a:rPr sz="975" b="1">
                <a:solidFill>
                  <a:srgbClr val="D2A85B"/>
                </a:solidFill>
              </a:rPr>
              <a:t>THE ENGINE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0BB629-4B15-4ED8-A55E-1054257DB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Pressure escalates because every answer changes the trap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579628-F575-4C7F-BAEC-913FFFE51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2A85B"/>
                </a:solidFill>
              </a:defRPr>
            </a:pPr>
            <a:r>
              <a:rPr sz="1950" b="1">
                <a:solidFill>
                  <a:srgbClr val="D2A85B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5A0E53-C380-4916-A3DE-9C5F64858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A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D9CB62-A5FD-47DC-8D09-8D4D74864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Tiana returns for a quick estate sale.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806C33-AF77-4196-A0B8-EBB6AE363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2A85B"/>
                </a:solidFill>
              </a:defRPr>
            </a:pPr>
            <a:r>
              <a:rPr sz="1950" b="1">
                <a:solidFill>
                  <a:srgbClr val="D2A85B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2141F9-E424-4A0A-9E2F-DD7BE7D16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A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B4F8F9-18DD-44A2-BAF9-9DAFA692A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Kayla and a cassette stop the transaction.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162F12-6208-44C4-9ED6-1688A140F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2A85B"/>
                </a:solidFill>
              </a:defRPr>
            </a:pPr>
            <a:r>
              <a:rPr sz="1950" b="1">
                <a:solidFill>
                  <a:srgbClr val="D2A85B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B5EAB9-A8E1-4E50-813B-E96D2AF71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A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4144C2-AC53-4600-8937-941B62F11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The voice labeled Devon is Tiana’s own.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E0915D-E303-48A4-B603-3E51172B4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2A85B"/>
                </a:solidFill>
              </a:defRPr>
            </a:pPr>
            <a:r>
              <a:rPr sz="1950" b="1">
                <a:solidFill>
                  <a:srgbClr val="D2A85B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085DAC-008E-4CA5-96A9-0A3AEEBA0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A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F8FF230-99E2-4C99-8558-8535F92E9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Church and City Hall weaponize her history.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4AEE4C-7F43-40F9-A877-71631CEF4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2A85B"/>
                </a:solidFill>
              </a:defRPr>
            </a:pPr>
            <a:r>
              <a:rPr sz="1950" b="1">
                <a:solidFill>
                  <a:srgbClr val="D2A85B"/>
                </a:solidFill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DADF80-329F-48A3-8BB0-093F4AD84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A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0DB002C-FA59-4419-9238-C409F20DE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The condemned house becomes a legal safe haven.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5B90B03-CC56-4ECD-A737-E8EA265AD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DEVON HOUSE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626E9B-ECB1-48E1-818E-C8016B47A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2A85B"/>
                </a:solidFill>
              </a:defRPr>
            </a:pPr>
            <a:r>
              <a:rPr sz="825" b="1">
                <a:solidFill>
                  <a:srgbClr val="D2A85B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70664630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3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239642-FB4E-4260-A86B-72EA73B3F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2A85B"/>
                </a:solidFill>
              </a:defRPr>
            </a:pPr>
            <a:r>
              <a:rPr sz="975" b="1">
                <a:solidFill>
                  <a:srgbClr val="D2A85B"/>
                </a:solidFill>
              </a:rPr>
              <a:t>TONE &amp; POSITIONING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8DD0D5-7C89-4813-B240-6B52BA150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BURIAL × WOMEN TALKING × THE COLOR PURPLE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04A428-DD07-4FFF-BBD3-4496052DD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050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PRESTIGE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0F1980-C584-48FB-9742-3C84E38BD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09875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D2A85B"/>
                </a:solidFill>
              </a:defRPr>
            </a:pPr>
            <a:r>
              <a:rPr sz="2700" b="1">
                <a:solidFill>
                  <a:srgbClr val="D2A85B"/>
                </a:solidFill>
              </a:rPr>
              <a:t>WITH PULSE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164C36-3F54-4DF4-9C16-8762B8B23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00450"/>
            <a:ext cx="4476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DD8CE"/>
                </a:solidFill>
              </a:defRPr>
            </a:pPr>
            <a:r>
              <a:rPr sz="1650" b="0">
                <a:solidFill>
                  <a:srgbClr val="DDD8CE"/>
                </a:solidFill>
              </a:rPr>
              <a:t>Commercial propulsion is carried by morally complex characters, a specific cultural world and a visual motif that can power the campaign.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79F085-F0B2-470A-9E5F-7EC805E86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38350"/>
            <a:ext cx="9525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44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C0ECC4-60DD-44B1-BC84-3497ABF79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362200"/>
            <a:ext cx="4095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F6F2EA"/>
                </a:solidFill>
              </a:defRPr>
            </a:pPr>
            <a:r>
              <a:rPr sz="2025" b="0">
                <a:solidFill>
                  <a:srgbClr val="F6F2EA"/>
                </a:solidFill>
              </a:rPr>
              <a:t>Contained Atlanta production with a signature house, a major church gala and a commanding lead role for a Black actress in her forties.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3C9FD6-ACAA-474C-9186-782936C6B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DEVON HOUSE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00F12A-B612-45F2-8B89-A82BBEAC8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2A85B"/>
                </a:solidFill>
              </a:defRPr>
            </a:pPr>
            <a:r>
              <a:rPr sz="825" b="1">
                <a:solidFill>
                  <a:srgbClr val="D2A85B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958391964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c323d49aa4431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DFE9BD-6910-4B9A-8EED-A5BE9F375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1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0C3D8E-4F06-460A-9127-942276919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2A85B"/>
                </a:solidFill>
              </a:defRPr>
            </a:pPr>
            <a:r>
              <a:rPr sz="975" b="1">
                <a:solidFill>
                  <a:srgbClr val="D2A85B"/>
                </a:solidFill>
              </a:rPr>
              <a:t>THE THEMATIC PROMISE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2A14A7-D0DF-458E-9E6F-8A4399A40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thriller delivers a reckoning, not a lecture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0E1895-A6FA-45F9-ADC1-06C6FD6B5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2A85B"/>
                </a:solidFill>
              </a:defRPr>
            </a:pPr>
            <a:r>
              <a:rPr sz="1350" b="1">
                <a:solidFill>
                  <a:srgbClr val="D2A85B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8EEA8B-E373-4D6F-B3B9-48BD31FE4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3622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Names, memory and survival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99EE52-2374-4B6D-A2AA-058F71990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812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2A85B"/>
                </a:solidFill>
              </a:defRPr>
            </a:pPr>
            <a:r>
              <a:rPr sz="1350" b="1">
                <a:solidFill>
                  <a:srgbClr val="D2A85B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DCD71D-A78C-46FC-87E1-1B97DE93A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622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Home versus parcel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9EAB88-5D57-4ECE-8C7B-D831EFF4A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957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2A85B"/>
                </a:solidFill>
              </a:defRPr>
            </a:pPr>
            <a:r>
              <a:rPr sz="1350" b="1">
                <a:solidFill>
                  <a:srgbClr val="D2A85B"/>
                </a:solidFill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FEB231-D440-4A3E-91E3-96F26A864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767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Institutional silence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A69534-FCB8-4BA5-8B2B-A4EBDDFDA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957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2A85B"/>
                </a:solidFill>
              </a:defRPr>
            </a:pPr>
            <a:r>
              <a:rPr sz="1350" b="1">
                <a:solidFill>
                  <a:srgbClr val="D2A85B"/>
                </a:solidFill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CE4D3C-71B5-41BD-A4CE-77549787C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767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Protection redesigned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E61E15-E14B-4301-AEB8-CEB71CADE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DEVON HOUSE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7C0D03-3029-4718-B832-FEDCC81FF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2A85B"/>
                </a:solidFill>
              </a:defRPr>
            </a:pPr>
            <a:r>
              <a:rPr sz="825" b="1">
                <a:solidFill>
                  <a:srgbClr val="D2A85B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71792907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792de489cc4b2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E4F554-2BE9-4F65-BE2D-1BE56352C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D455A9-BAED-4C8C-A375-8434CA83C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921E47-AFC4-41D1-AA4F-1A896B752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876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2A85B"/>
                </a:solidFill>
              </a:defRPr>
            </a:pPr>
            <a:r>
              <a:rPr sz="1050" b="1">
                <a:solidFill>
                  <a:srgbClr val="D2A85B"/>
                </a:solidFill>
              </a:rPr>
              <a:t>PRESTIGE STREAMER • ELEVATED CABLE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9A8EA6-83A0-449D-ADA0-9EFECB824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10668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THE DEVON HOUSE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5211FD-6FB2-49FF-9D63-34DFC625B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28950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EFEAE1"/>
                </a:solidFill>
              </a:defRPr>
            </a:pPr>
            <a:r>
              <a:rPr sz="2100" b="0">
                <a:solidFill>
                  <a:srgbClr val="EFEAE1"/>
                </a:solidFill>
              </a:rPr>
              <a:t>The woman who converted homes into parcels must use the same legal weapons to preserve one house built to remember women.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E98512-150E-45B0-BFD7-F0A2F5A91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48200"/>
            <a:ext cx="5905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A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0CD151-DE90-4E5F-96C2-583AC5E69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33950"/>
            <a:ext cx="7334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7D2C8"/>
                </a:solidFill>
              </a:defRPr>
            </a:pPr>
            <a:r>
              <a:rPr sz="1350" b="0">
                <a:solidFill>
                  <a:srgbClr val="D7D2C8"/>
                </a:solidFill>
              </a:rPr>
              <a:t>Contained Atlanta production with a signature house, a major church gala and a commanding lead role for a Black actress in her forties.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2205FE-DE32-4149-BD31-130B3735B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96000"/>
            <a:ext cx="571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Original by Kelly R. Tenney</a:t>
            </a:r>
          </a:p>
        </p:txBody>
      </p:sp>
    </p:spTree>
    <p:extLst>
      <p:ext uri="{BB962C8B-B14F-4D97-AF65-F5344CB8AC3E}">
        <p14:creationId xmlns:p14="http://schemas.microsoft.com/office/powerpoint/2010/main" val="132886828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2026-08-07T16:36:44.3530000Z</dcterms:created>
  <dcterms:modified xsi:type="dcterms:W3CDTF">2026-08-07T16:36:44.3530000Z</dcterms:modified>
</coreProperties>
</file>