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b9c71fa9c0c4fda" /><Relationship Type="http://schemas.openxmlformats.org/officeDocument/2006/relationships/extended-properties" Target="/docProps/app.xml" Id="R1816ca36ec8f42f6" /><Relationship Type="http://schemas.openxmlformats.org/officeDocument/2006/relationships/officeDocument" Target="/ppt/presentation.xml" Id="R8aa1ba7dcd68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c7c1acfced4c19"/>
  </p:sldMasterIdLst>
  <p:notesMasterIdLst>
    <p:notesMasterId xmlns:r="http://schemas.openxmlformats.org/officeDocument/2006/relationships" r:id="Rd9980f75725b4273"/>
  </p:notesMasterIdLst>
  <p:sldIdLst>
    <p:sldId xmlns:r="http://schemas.openxmlformats.org/officeDocument/2006/relationships" id="256" r:id="R5751d736c3e84dcb"/>
    <p:sldId xmlns:r="http://schemas.openxmlformats.org/officeDocument/2006/relationships" id="257" r:id="R99804590381c4068"/>
    <p:sldId xmlns:r="http://schemas.openxmlformats.org/officeDocument/2006/relationships" id="258" r:id="R3097a227c67d4882"/>
    <p:sldId xmlns:r="http://schemas.openxmlformats.org/officeDocument/2006/relationships" id="259" r:id="R4e1c5e5ebcd14c08"/>
    <p:sldId xmlns:r="http://schemas.openxmlformats.org/officeDocument/2006/relationships" id="260" r:id="R1b1ddf1506c94ecd"/>
    <p:sldId xmlns:r="http://schemas.openxmlformats.org/officeDocument/2006/relationships" id="261" r:id="R983cb7744bab4165"/>
    <p:sldId xmlns:r="http://schemas.openxmlformats.org/officeDocument/2006/relationships" id="262" r:id="R180f34386aa04498"/>
    <p:sldId xmlns:r="http://schemas.openxmlformats.org/officeDocument/2006/relationships" id="263" r:id="R8f5473f195e84151"/>
    <p:sldId xmlns:r="http://schemas.openxmlformats.org/officeDocument/2006/relationships" id="264" r:id="R4a9fb2e0b7ba4c5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c4c0d210da244eb" /><Relationship Type="http://schemas.openxmlformats.org/officeDocument/2006/relationships/slideMaster" Target="/ppt/slideMasters/slideMaster1.xml" Id="R25c7c1acfced4c19" /><Relationship Type="http://schemas.openxmlformats.org/officeDocument/2006/relationships/notesMaster" Target="/ppt/notesMasters/notesMaster1.xml" Id="Rd9980f75725b4273" /><Relationship Type="http://schemas.openxmlformats.org/officeDocument/2006/relationships/presProps" Target="/ppt/presProps.xml" Id="R4dd8330220d045bc" /><Relationship Type="http://schemas.openxmlformats.org/officeDocument/2006/relationships/tableStyles" Target="/ppt/tableStyles.xml" Id="Rec1104e12a864643" /><Relationship Type="http://schemas.openxmlformats.org/officeDocument/2006/relationships/slide" Target="/ppt/slides/slide1.xml" Id="R5751d736c3e84dcb" /><Relationship Type="http://schemas.openxmlformats.org/officeDocument/2006/relationships/slide" Target="/ppt/slides/slide2.xml" Id="R99804590381c4068" /><Relationship Type="http://schemas.openxmlformats.org/officeDocument/2006/relationships/slide" Target="/ppt/slides/slide3.xml" Id="R3097a227c67d4882" /><Relationship Type="http://schemas.openxmlformats.org/officeDocument/2006/relationships/slide" Target="/ppt/slides/slide4.xml" Id="R4e1c5e5ebcd14c08" /><Relationship Type="http://schemas.openxmlformats.org/officeDocument/2006/relationships/slide" Target="/ppt/slides/slide5.xml" Id="R1b1ddf1506c94ecd" /><Relationship Type="http://schemas.openxmlformats.org/officeDocument/2006/relationships/slide" Target="/ppt/slides/slide6.xml" Id="R983cb7744bab4165" /><Relationship Type="http://schemas.openxmlformats.org/officeDocument/2006/relationships/slide" Target="/ppt/slides/slide7.xml" Id="R180f34386aa04498" /><Relationship Type="http://schemas.openxmlformats.org/officeDocument/2006/relationships/slide" Target="/ppt/slides/slide8.xml" Id="R8f5473f195e84151" /><Relationship Type="http://schemas.openxmlformats.org/officeDocument/2006/relationships/slide" Target="/ppt/slides/slide9.xml" Id="R4a9fb2e0b7ba4c5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66f9daaf03e45d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e45f3c2127d40b3" /><Relationship Type="http://schemas.openxmlformats.org/officeDocument/2006/relationships/notesMaster" Target="/ppt/notesMasters/notesMaster1.xml" Id="R0aa0d950ef5a464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4cbd3cefb804b4e" /><Relationship Type="http://schemas.openxmlformats.org/officeDocument/2006/relationships/notesMaster" Target="/ppt/notesMasters/notesMaster1.xml" Id="Rc1dd061fa2fe4cc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292406feaef4460" /><Relationship Type="http://schemas.openxmlformats.org/officeDocument/2006/relationships/notesMaster" Target="/ppt/notesMasters/notesMaster1.xml" Id="R7b06264d24294e1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cf39f61603f4196" /><Relationship Type="http://schemas.openxmlformats.org/officeDocument/2006/relationships/notesMaster" Target="/ppt/notesMasters/notesMaster1.xml" Id="R3c079805c4de441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ab1dfb0b29d440b" /><Relationship Type="http://schemas.openxmlformats.org/officeDocument/2006/relationships/notesMaster" Target="/ppt/notesMasters/notesMaster1.xml" Id="R04320d4deb534f7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5e78b81c87e4690" /><Relationship Type="http://schemas.openxmlformats.org/officeDocument/2006/relationships/notesMaster" Target="/ppt/notesMasters/notesMaster1.xml" Id="R1d339e5cfa5640b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d7ba5fb7d97441b" /><Relationship Type="http://schemas.openxmlformats.org/officeDocument/2006/relationships/notesMaster" Target="/ppt/notesMasters/notesMaster1.xml" Id="R5a5d53a67ebd44f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2898864db304400" /><Relationship Type="http://schemas.openxmlformats.org/officeDocument/2006/relationships/notesMaster" Target="/ppt/notesMasters/notesMaster1.xml" Id="Rd6ee10ac04c1414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9e6a36294d9412b" /><Relationship Type="http://schemas.openxmlformats.org/officeDocument/2006/relationships/notesMaster" Target="/ppt/notesMasters/notesMaster1.xml" Id="R57bd80946c404a8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302d6ce13470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a76954ed37645b3" /><Relationship Type="http://schemas.openxmlformats.org/officeDocument/2006/relationships/slideLayout" Target="/ppt/slideLayouts/slideLayout1.xml" Id="R77bf7bf03a3d43a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bf7bf03a3d43a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9e0167b7249c5" /><Relationship Type="http://schemas.openxmlformats.org/officeDocument/2006/relationships/image" Target="/ppt/media/image.png" Id="R8f7d04687fd14eb8" /><Relationship Type="http://schemas.openxmlformats.org/officeDocument/2006/relationships/notesSlide" Target="/ppt/notesSlides/notesSlide1.xml" Id="Re36198cde35440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4c54be80f4f50" /><Relationship Type="http://schemas.openxmlformats.org/officeDocument/2006/relationships/image" Target="/ppt/media/image2.png" Id="R1917887b69f3438e" /><Relationship Type="http://schemas.openxmlformats.org/officeDocument/2006/relationships/notesSlide" Target="/ppt/notesSlides/notesSlide2.xml" Id="Rdd6ab9b646cd43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c9e30534e4deb" /><Relationship Type="http://schemas.openxmlformats.org/officeDocument/2006/relationships/notesSlide" Target="/ppt/notesSlides/notesSlide3.xml" Id="R95a1d14ff41644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7d067aefd4c7d" /><Relationship Type="http://schemas.openxmlformats.org/officeDocument/2006/relationships/image" Target="/ppt/media/image3.png" Id="R01948a05c3214b1e" /><Relationship Type="http://schemas.openxmlformats.org/officeDocument/2006/relationships/notesSlide" Target="/ppt/notesSlides/notesSlide4.xml" Id="R1240c96eb41146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2e661d7784233" /><Relationship Type="http://schemas.openxmlformats.org/officeDocument/2006/relationships/notesSlide" Target="/ppt/notesSlides/notesSlide5.xml" Id="Ra52bd03a2e3b4b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4a5a2041e4f22" /><Relationship Type="http://schemas.openxmlformats.org/officeDocument/2006/relationships/image" Target="/ppt/media/image4.png" Id="Rcbd5511b7b2b4047" /><Relationship Type="http://schemas.openxmlformats.org/officeDocument/2006/relationships/notesSlide" Target="/ppt/notesSlides/notesSlide6.xml" Id="R205e5d3f33a14b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849bb89704b50" /><Relationship Type="http://schemas.openxmlformats.org/officeDocument/2006/relationships/notesSlide" Target="/ppt/notesSlides/notesSlide7.xml" Id="R7ba38ac79b5b403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8cba284694d21" /><Relationship Type="http://schemas.openxmlformats.org/officeDocument/2006/relationships/image" Target="/ppt/media/image5.png" Id="Rb4c643fc54fe4468" /><Relationship Type="http://schemas.openxmlformats.org/officeDocument/2006/relationships/notesSlide" Target="/ppt/notesSlides/notesSlide8.xml" Id="Rd0f69c41b0864f8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4246f12fb4362" /><Relationship Type="http://schemas.openxmlformats.org/officeDocument/2006/relationships/image" Target="/ppt/media/image6.png" Id="R606c7695556a4320" /><Relationship Type="http://schemas.openxmlformats.org/officeDocument/2006/relationships/notesSlide" Target="/ppt/notesSlides/notesSlide9.xml" Id="Rff0527efd44d46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7d04687fd14eb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6DCC97A-B3EB-4A58-B6FA-582CB610E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6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AF0DCA-643F-482F-B43F-20E21814C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55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D466CBA-E9DD-46C1-98EB-9117643D9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571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83C32"/>
                </a:solidFill>
              </a:defRPr>
            </a:pPr>
            <a:r>
              <a:rPr sz="1050" b="1">
                <a:solidFill>
                  <a:srgbClr val="D83C32"/>
                </a:solidFill>
              </a:rPr>
              <a:t>LIMITED SERIES • 8 EPISODES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D90708-145F-42B3-AEBC-8B821836B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10763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7F2E8"/>
                </a:solidFill>
              </a:defRPr>
            </a:pPr>
            <a:r>
              <a:rPr sz="4350" b="1">
                <a:solidFill>
                  <a:srgbClr val="F7F2E8"/>
                </a:solidFill>
              </a:rPr>
              <a:t>THE EXTRACTION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38D705D-F942-42C8-B8D4-0EFDFAA6D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14700"/>
            <a:ext cx="752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PRESTIGE PSYCHOLOGICAL THRILLER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25672B-8AE3-4C92-A254-A6BB72E59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29050"/>
            <a:ext cx="7810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E7E1D5"/>
                </a:solidFill>
              </a:defRPr>
            </a:pPr>
            <a:r>
              <a:rPr sz="1875" b="0">
                <a:solidFill>
                  <a:srgbClr val="E7E1D5"/>
                </a:solidFill>
              </a:rPr>
              <a:t>Forty-eight hours to save the one life she was never trained to reach.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8FCFE8E-08EE-45B3-A495-52EC331A7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019800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4D0C7"/>
                </a:solidFill>
              </a:defRPr>
            </a:pPr>
            <a:r>
              <a:rPr sz="1050" b="0">
                <a:solidFill>
                  <a:srgbClr val="D4D0C7"/>
                </a:solidFill>
              </a:rPr>
              <a:t>Created by Kelly R. Tenney</a:t>
            </a:r>
          </a:p>
        </p:txBody>
      </p:sp>
    </p:spTree>
    <p:extLst>
      <p:ext uri="{BB962C8B-B14F-4D97-AF65-F5344CB8AC3E}">
        <p14:creationId xmlns:p14="http://schemas.microsoft.com/office/powerpoint/2010/main" val="81291545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17887b69f3438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C2A109-479E-4F54-A369-5F8EEA750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3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18D9C9A-6E52-4537-8160-7213FF6F9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018">
              <a:alpha val="7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E0F6DC6-522D-490E-8E8F-8BE1EC627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83C32"/>
                </a:solidFill>
              </a:defRPr>
            </a:pPr>
            <a:r>
              <a:rPr sz="975" b="1">
                <a:solidFill>
                  <a:srgbClr val="D83C32"/>
                </a:solidFill>
              </a:rPr>
              <a:t>THE PROMISE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A35205D-20C5-4CE1-98B5-F89002D57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A clean hook with a built-in clock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0B019D-1D9F-4D25-B891-FD25E0B73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38375"/>
            <a:ext cx="10382250" cy="1762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FFFFFF"/>
                </a:solidFill>
              </a:defRPr>
            </a:pPr>
            <a:r>
              <a:rPr sz="2475" b="0">
                <a:solidFill>
                  <a:srgbClr val="FFFFFF"/>
                </a:solidFill>
              </a:rPr>
              <a:t>A legendary hostage negotiator must save her kidnapped daughter from the terminally ill bomber she imprisoned fifteen years ago, a man who has studied and defeated every technique she knows.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E3CE5EC-29ED-4BED-B953-33EF57336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38650"/>
            <a:ext cx="952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3C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08B254-995E-41EF-A20F-E83BF0F46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476750"/>
            <a:ext cx="8858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E8E3D8"/>
                </a:solidFill>
              </a:defRPr>
            </a:pPr>
            <a:r>
              <a:rPr sz="1725" b="1">
                <a:solidFill>
                  <a:srgbClr val="E8E3D8"/>
                </a:solidFill>
              </a:rPr>
              <a:t>The negotiator cannot negotiate. She wins only when she stops performing expertise and hears what her captor cannot hide.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743B69E-CE60-442C-9BDD-7BA9FEF45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EXTRACTION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6027D4-D623-4192-B1DD-B1739380F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83C32"/>
                </a:solidFill>
              </a:defRPr>
            </a:pPr>
            <a:r>
              <a:rPr sz="825" b="1">
                <a:solidFill>
                  <a:srgbClr val="D83C32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4520453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01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34A9292-6E2E-40FF-92EB-3714AB030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83C32"/>
                </a:solidFill>
              </a:defRPr>
            </a:pPr>
            <a:r>
              <a:rPr sz="975" b="1">
                <a:solidFill>
                  <a:srgbClr val="D83C32"/>
                </a:solidFill>
              </a:rPr>
              <a:t>THE WORLD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AE782E-FAA0-42F3-B2A2-C67548459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The setting creates pressure, not decoration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A34E573-FD2E-4A1B-9754-5ECCFC4BC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523875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8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B000FC-AEBE-4BD9-B1E3-3BC101775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343150"/>
            <a:ext cx="190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83C32"/>
                </a:solidFill>
              </a:defRPr>
            </a:pPr>
            <a:r>
              <a:rPr sz="1125" b="1">
                <a:solidFill>
                  <a:srgbClr val="D83C32"/>
                </a:solidFill>
              </a:rPr>
              <a:t>WORLD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F7C8841-FD41-4D08-A676-D2A2E6AED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81300"/>
            <a:ext cx="4381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5F1E8"/>
                </a:solidFill>
              </a:defRPr>
            </a:pPr>
            <a:r>
              <a:rPr sz="1800" b="0">
                <a:solidFill>
                  <a:srgbClr val="F5F1E8"/>
                </a:solidFill>
              </a:rPr>
              <a:t>Atlanta crisis infrastructure under pressure: FBI command rooms, surveillance networks, civic systems and a captivity mapped in eight-counts.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9FB80B-7168-4CF9-9BD2-69C0ED970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076450"/>
            <a:ext cx="523875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3C32">
              <a:alpha val="2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96DC942-7879-4E05-92DA-ACA03344A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343150"/>
            <a:ext cx="190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WHY NOW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6C17604-29FC-4669-8296-FE326FC2F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781300"/>
            <a:ext cx="4381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FFFFF"/>
                </a:solidFill>
              </a:defRPr>
            </a:pPr>
            <a:r>
              <a:rPr sz="1800" b="0">
                <a:solidFill>
                  <a:srgbClr val="FFFFFF"/>
                </a:solidFill>
              </a:rPr>
              <a:t>The systems built to protect Nina contain the leak. Her expertise is celebrated, studied and finally weaponized against her.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7C0BB69-7BEB-4D84-BD53-F27CD0690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EXTRACTION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DB657A2-2ED4-45D7-9CCA-F02E19DBE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83C32"/>
                </a:solidFill>
              </a:defRPr>
            </a:pPr>
            <a:r>
              <a:rPr sz="825" b="1">
                <a:solidFill>
                  <a:srgbClr val="D83C32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954475515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948a05c3214b1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8472921-81BE-4040-B23B-66CF1BAD4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45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BA68D87-8DC7-4F1F-9815-D7BAC35D4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715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8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6648BD-DE8B-4256-87F5-940856CEE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83C32"/>
                </a:solidFill>
              </a:defRPr>
            </a:pPr>
            <a:r>
              <a:rPr sz="975" b="1">
                <a:solidFill>
                  <a:srgbClr val="D83C32"/>
                </a:solidFill>
              </a:rPr>
              <a:t>THE LEAD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D9F03F-F295-48D7-A675-F5C01DF7E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0"/>
            <a:ext cx="4953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NINA CADE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6AAE67-51D9-433C-AC15-A4950FD75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447675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F0ECE4"/>
                </a:solidFill>
              </a:defRPr>
            </a:pPr>
            <a:r>
              <a:rPr sz="1950" b="0">
                <a:solidFill>
                  <a:srgbClr val="F0ECE4"/>
                </a:solidFill>
              </a:rPr>
              <a:t>Precise, composed and haunted by the life she lost. The kidnapping forces her back into the fire for the one life that matters most.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3C31857-C8BB-40C1-86FC-186B5B455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44291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83C32"/>
                </a:solidFill>
              </a:defRPr>
            </a:pPr>
            <a:r>
              <a:rPr sz="1350" b="1">
                <a:solidFill>
                  <a:srgbClr val="D83C32"/>
                </a:solidFill>
              </a:rPr>
              <a:t>The role is built for transformation, authority and a sustained close-up.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256802-30D6-49A8-85B8-3B4DEFB5D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EXTRACTION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78968D0-3DF1-45DC-9C44-D46556323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83C32"/>
                </a:solidFill>
              </a:defRPr>
            </a:pPr>
            <a:r>
              <a:rPr sz="825" b="1">
                <a:solidFill>
                  <a:srgbClr val="D83C32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56282299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01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5E4AD48-762C-4682-99FF-E8BBE48DB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83C32"/>
                </a:solidFill>
              </a:defRPr>
            </a:pPr>
            <a:r>
              <a:rPr sz="975" b="1">
                <a:solidFill>
                  <a:srgbClr val="D83C32"/>
                </a:solidFill>
              </a:rPr>
              <a:t>THE CONSTELLATION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ED1A9FC-E369-4567-97B7-63099BFA2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Every ally carries a competing version of the truth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B7AD68-A6EF-4590-9AF5-32D7E12A0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955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83C32"/>
                </a:solidFill>
              </a:defRPr>
            </a:pPr>
            <a:r>
              <a:rPr sz="1650" b="1">
                <a:solidFill>
                  <a:srgbClr val="D83C32"/>
                </a:solidFill>
              </a:rPr>
              <a:t>ZOE CADE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4D3E8D-7D8F-402C-9A63-BA44502AB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09550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EEAE2"/>
                </a:solidFill>
              </a:defRPr>
            </a:pPr>
            <a:r>
              <a:rPr sz="1500" b="0">
                <a:solidFill>
                  <a:srgbClr val="EEEAE2"/>
                </a:solidFill>
              </a:rPr>
              <a:t>A sixteen-year-old dancer who maps her cage in eight-counts.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186D549-8485-4AAB-ABEB-77486458B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81300"/>
            <a:ext cx="1019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45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D83BF9-8B04-4B14-B24F-E6F387FBB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432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83C32"/>
                </a:solidFill>
              </a:defRPr>
            </a:pPr>
            <a:r>
              <a:rPr sz="1650" b="1">
                <a:solidFill>
                  <a:srgbClr val="D83C32"/>
                </a:solidFill>
              </a:rPr>
              <a:t>VICTOR STONE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E5A07ED-BE6E-4E88-BBF0-B769CC356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14325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EEAE2"/>
                </a:solidFill>
              </a:defRPr>
            </a:pPr>
            <a:r>
              <a:rPr sz="1500" b="0">
                <a:solidFill>
                  <a:srgbClr val="EEEAE2"/>
                </a:solidFill>
              </a:rPr>
              <a:t>Terminally ill, patient and terrified of dying unfinished.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36EA193-4ADC-45E4-9CC8-C1370D0A9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29050"/>
            <a:ext cx="1019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45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D66C8F6-CE71-4E6E-A25D-08664D366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1910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83C32"/>
                </a:solidFill>
              </a:defRPr>
            </a:pPr>
            <a:r>
              <a:rPr sz="1650" b="1">
                <a:solidFill>
                  <a:srgbClr val="D83C32"/>
                </a:solidFill>
              </a:rPr>
              <a:t>FELIX OKONKWO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ECEDCF3-9EFE-471C-BC71-2D7E78256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19100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EEAE2"/>
                </a:solidFill>
              </a:defRPr>
            </a:pPr>
            <a:r>
              <a:rPr sz="1500" b="0">
                <a:solidFill>
                  <a:srgbClr val="EEEAE2"/>
                </a:solidFill>
              </a:rPr>
              <a:t>The FBI mentor who kept Nina alive with a lie.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EB3722D-26AF-4A65-9B3F-4AF7FB6D8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76800"/>
            <a:ext cx="1019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45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34C4EF-CC57-4854-B246-4AC0DDEF0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387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83C32"/>
                </a:solidFill>
              </a:defRPr>
            </a:pPr>
            <a:r>
              <a:rPr sz="1650" b="1">
                <a:solidFill>
                  <a:srgbClr val="D83C32"/>
                </a:solidFill>
              </a:rPr>
              <a:t>DIANA REEVES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C44E1C7-2EFF-4CCC-9589-A0FE7E132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23875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EEAE2"/>
                </a:solidFill>
              </a:defRPr>
            </a:pPr>
            <a:r>
              <a:rPr sz="1500" b="0">
                <a:solidFill>
                  <a:srgbClr val="EEEAE2"/>
                </a:solidFill>
              </a:rPr>
              <a:t>The warmest agent in the building and the long con at its center.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47DC394-9983-4CBD-998A-57E204A5A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EXTRACTION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F21DD50-0585-48CF-959E-12995EE07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83C32"/>
                </a:solidFill>
              </a:defRPr>
            </a:pPr>
            <a:r>
              <a:rPr sz="825" b="1">
                <a:solidFill>
                  <a:srgbClr val="D83C32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565883665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bd5511b7b2b404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C4D11D-E43E-4EC9-83F4-24DB04439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2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83339A-E73A-42E7-A57D-6CAC30B70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83C32"/>
                </a:solidFill>
              </a:defRPr>
            </a:pPr>
            <a:r>
              <a:rPr sz="975" b="1">
                <a:solidFill>
                  <a:srgbClr val="D83C32"/>
                </a:solidFill>
              </a:rPr>
              <a:t>THE ENGINE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E9F7B6A-193C-411D-AA2E-882769291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Pressure escalates because every answer changes the trap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4BF1CA-83A7-413A-8C2E-DFED5B523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83C32"/>
                </a:solidFill>
              </a:defRPr>
            </a:pPr>
            <a:r>
              <a:rPr sz="1950" b="1">
                <a:solidFill>
                  <a:srgbClr val="D83C32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D88AB54-5E54-4797-BBFC-D8A23B780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3C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190E245-27D4-48BC-88E9-5AF5EC0C5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Zoe is taken and Victor calls.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D5ADE9-B0E5-4E18-9A81-4CEC9AD38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83C32"/>
                </a:solidFill>
              </a:defRPr>
            </a:pPr>
            <a:r>
              <a:rPr sz="1950" b="1">
                <a:solidFill>
                  <a:srgbClr val="D83C32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D967BA0-2BA5-44FB-96B7-DF0FF27FD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3C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8716550-3401-4AC1-B905-3C84ABB58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He names and defuses Nina’s methods.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A8661D9-56DE-4175-8768-B21F15AF2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83C32"/>
                </a:solidFill>
              </a:defRPr>
            </a:pPr>
            <a:r>
              <a:rPr sz="1950" b="1">
                <a:solidFill>
                  <a:srgbClr val="D83C32"/>
                </a:solidFill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920B45-2645-4462-B01C-E830F6B39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3C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58E21EC-D5C2-4D9C-9938-E3D428DCB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The demanded confession exposes a rigged conviction.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80799D3-D006-43C0-BA3A-F1F98B324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83C32"/>
                </a:solidFill>
              </a:defRPr>
            </a:pPr>
            <a:r>
              <a:rPr sz="1950" b="1">
                <a:solidFill>
                  <a:srgbClr val="D83C32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032610C-F42C-4024-9A06-918572931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3C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3D3ECC6-FAE1-47AE-988F-99BDE8B70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Mother and daughter solve the same cage separately.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B86DF49-E72F-4949-9950-D9F974700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83C32"/>
                </a:solidFill>
              </a:defRPr>
            </a:pPr>
            <a:r>
              <a:rPr sz="1950" b="1">
                <a:solidFill>
                  <a:srgbClr val="D83C32"/>
                </a:solidFill>
              </a:rPr>
              <a:t>05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83EDA77-0BE1-4D83-9083-F62EAF243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3C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9B0B58D-195D-40A3-9315-587829F4C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Nina turns Victor’s surveillance into the extraction line.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ECEFEF8-2175-4E53-9696-4ED626B7F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EXTRACTION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7518753-1D19-4110-8C0D-1360E84D1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83C32"/>
                </a:solidFill>
              </a:defRPr>
            </a:pPr>
            <a:r>
              <a:rPr sz="825" b="1">
                <a:solidFill>
                  <a:srgbClr val="D83C32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96995137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01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D3F2BA0-343B-46E0-B3E4-301082BD3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83C32"/>
                </a:solidFill>
              </a:defRPr>
            </a:pPr>
            <a:r>
              <a:rPr sz="975" b="1">
                <a:solidFill>
                  <a:srgbClr val="D83C32"/>
                </a:solidFill>
              </a:rPr>
              <a:t>TONE &amp; POSITIONING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9B1D605-83FF-4B03-927D-4DC91FB18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THE SILENCE OF THE LAMBS × THE NIGHT OF × YOUR HONOR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6F8BE8F-B636-4AB1-A39F-98C89C81A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305050"/>
            <a:ext cx="333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PRESTIGE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5C24E6A-0BA8-4463-BA3D-4F3CD4B5D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09875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D83C32"/>
                </a:solidFill>
              </a:defRPr>
            </a:pPr>
            <a:r>
              <a:rPr sz="2700" b="1">
                <a:solidFill>
                  <a:srgbClr val="D83C32"/>
                </a:solidFill>
              </a:rPr>
              <a:t>WITH PULSE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A6439FC-C87F-4B40-9A96-8017D2695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00450"/>
            <a:ext cx="4476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DD8CE"/>
                </a:solidFill>
              </a:defRPr>
            </a:pPr>
            <a:r>
              <a:rPr sz="1650" b="0">
                <a:solidFill>
                  <a:srgbClr val="DDD8CE"/>
                </a:solidFill>
              </a:rPr>
              <a:t>Commercial propulsion is carried by morally complex characters, a specific cultural world and a visual motif that can power the campaign.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31341A4-3965-425C-B8D6-C5BD9DAFC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038350"/>
            <a:ext cx="9525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44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02DF75A-FCF1-465B-A6DA-8E61D8A87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362200"/>
            <a:ext cx="40957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F6F2EA"/>
                </a:solidFill>
              </a:defRPr>
            </a:pPr>
            <a:r>
              <a:rPr sz="2025" b="0">
                <a:solidFill>
                  <a:srgbClr val="F6F2EA"/>
                </a:solidFill>
              </a:rPr>
              <a:t>Eight escalating hours built around a 48-hour clock, a contained two-hander engine and an Atlanta-based federal conspiracy.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4D1FC62-4803-4256-8D21-35FFCD253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EXTRACTION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F9336C0-8E3E-4558-8B8E-DEAB929E0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83C32"/>
                </a:solidFill>
              </a:defRPr>
            </a:pPr>
            <a:r>
              <a:rPr sz="825" b="1">
                <a:solidFill>
                  <a:srgbClr val="D83C32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256391470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c643fc54fe446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A4574C9-7668-49ED-AAA0-ECD33892D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1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3FB6C4-5989-4FE2-9090-1F808C2C2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83C32"/>
                </a:solidFill>
              </a:defRPr>
            </a:pPr>
            <a:r>
              <a:rPr sz="975" b="1">
                <a:solidFill>
                  <a:srgbClr val="D83C32"/>
                </a:solidFill>
              </a:rPr>
              <a:t>THE THEMATIC PROMISE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F1DE020-E4A1-48E7-8A55-834B82E3B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The thriller delivers a reckoning, not a lecture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1360353-5477-4F28-9B14-B0C165919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812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83C32"/>
                </a:solidFill>
              </a:defRPr>
            </a:pPr>
            <a:r>
              <a:rPr sz="1350" b="1">
                <a:solidFill>
                  <a:srgbClr val="D83C32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61AA07-DD84-438B-841F-FD05EFE09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3622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Control versus listening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620441B-9FCB-43F3-B710-323B10EC7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812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83C32"/>
                </a:solidFill>
              </a:defRPr>
            </a:pPr>
            <a:r>
              <a:rPr sz="1350" b="1">
                <a:solidFill>
                  <a:srgbClr val="D83C32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A61292E-BA6A-49E3-A314-C0D71C08E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3622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Expertise used as a weapon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ED5765-AEBB-4E9B-BE8D-86CD35B9F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957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83C32"/>
                </a:solidFill>
              </a:defRPr>
            </a:pPr>
            <a:r>
              <a:rPr sz="1350" b="1">
                <a:solidFill>
                  <a:srgbClr val="D83C32"/>
                </a:solidFill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C24842-1CC6-4BB1-85A9-2F92C697F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767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Institutional rot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876E02-1510-459A-943C-67F308C03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957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83C32"/>
                </a:solidFill>
              </a:defRPr>
            </a:pPr>
            <a:r>
              <a:rPr sz="1350" b="1">
                <a:solidFill>
                  <a:srgbClr val="D83C32"/>
                </a:solidFill>
              </a:rPr>
              <a:t>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2A1D96C-F813-4E07-8FA0-91DC35151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767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Mother and daughter as doubles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BC898ED-FCA4-4D8C-860F-D559B3DAB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EXTRACTION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1639DE6-1500-475E-87C0-DE71B8624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83C32"/>
                </a:solidFill>
              </a:defRPr>
            </a:pPr>
            <a:r>
              <a:rPr sz="825" b="1">
                <a:solidFill>
                  <a:srgbClr val="D83C32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955798812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6c7695556a432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FED592F-53DD-45A4-8272-80FAA0595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6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B0D28ED-49EC-44F5-B3DA-01ADD8D81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5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A5CCF70-21DB-4549-B10C-59CB5CCCF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876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83C32"/>
                </a:solidFill>
              </a:defRPr>
            </a:pPr>
            <a:r>
              <a:rPr sz="1050" b="1">
                <a:solidFill>
                  <a:srgbClr val="D83C32"/>
                </a:solidFill>
              </a:rPr>
              <a:t>NETFLIX TARGET • GLOBAL AUDIENCE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FA7BC4-CD42-4EA8-B347-E14C9DC85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10668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THE EXTRACTION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D14057-5C7B-4660-8D30-8D00357A1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028950"/>
            <a:ext cx="8572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EFEAE1"/>
                </a:solidFill>
              </a:defRPr>
            </a:pPr>
            <a:r>
              <a:rPr sz="2100" b="0">
                <a:solidFill>
                  <a:srgbClr val="EFEAE1"/>
                </a:solidFill>
              </a:rPr>
              <a:t>The negotiator cannot negotiate. She wins only when she stops performing expertise and hears what her captor cannot hide.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761591-2E94-4A82-AAB9-C371A26B3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48200"/>
            <a:ext cx="5905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3C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9EBB6F5-77C1-4839-8D99-1DB9A79CE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33950"/>
            <a:ext cx="7334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7D2C8"/>
                </a:solidFill>
              </a:defRPr>
            </a:pPr>
            <a:r>
              <a:rPr sz="1350" b="0">
                <a:solidFill>
                  <a:srgbClr val="D7D2C8"/>
                </a:solidFill>
              </a:rPr>
              <a:t>Eight escalating hours built around a 48-hour clock, a contained two-hander engine and an Atlanta-based federal conspiracy.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D6EB93B-A88B-48E5-AB7C-2BC923C8E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096000"/>
            <a:ext cx="571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Created by Kelly R. Tenney</a:t>
            </a:r>
          </a:p>
        </p:txBody>
      </p:sp>
    </p:spTree>
    <p:extLst>
      <p:ext uri="{BB962C8B-B14F-4D97-AF65-F5344CB8AC3E}">
        <p14:creationId xmlns:p14="http://schemas.microsoft.com/office/powerpoint/2010/main" val="95277596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2026-08-07T16:36:45.5860000Z</dcterms:created>
  <dcterms:modified xsi:type="dcterms:W3CDTF">2026-08-07T16:36:45.5860000Z</dcterms:modified>
</coreProperties>
</file>