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31b7347dbb149cd" /><Relationship Type="http://schemas.openxmlformats.org/officeDocument/2006/relationships/extended-properties" Target="/docProps/app.xml" Id="Rb35f8d2bbdc74183" /><Relationship Type="http://schemas.openxmlformats.org/officeDocument/2006/relationships/officeDocument" Target="/ppt/presentation.xml" Id="Rf365984154dd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4d9a6b1294790"/>
  </p:sldMasterIdLst>
  <p:notesMasterIdLst>
    <p:notesMasterId xmlns:r="http://schemas.openxmlformats.org/officeDocument/2006/relationships" r:id="Rb424edac8067468f"/>
  </p:notesMasterIdLst>
  <p:sldIdLst>
    <p:sldId xmlns:r="http://schemas.openxmlformats.org/officeDocument/2006/relationships" id="256" r:id="R4259672caea94b44"/>
    <p:sldId xmlns:r="http://schemas.openxmlformats.org/officeDocument/2006/relationships" id="257" r:id="Racbd5b820463417b"/>
    <p:sldId xmlns:r="http://schemas.openxmlformats.org/officeDocument/2006/relationships" id="258" r:id="Rc8df4cb5d7a445aa"/>
    <p:sldId xmlns:r="http://schemas.openxmlformats.org/officeDocument/2006/relationships" id="259" r:id="Rc316c6f602b64d4d"/>
    <p:sldId xmlns:r="http://schemas.openxmlformats.org/officeDocument/2006/relationships" id="260" r:id="Rff4b8c81dbc14beb"/>
    <p:sldId xmlns:r="http://schemas.openxmlformats.org/officeDocument/2006/relationships" id="261" r:id="R29028dd5c21d47c7"/>
    <p:sldId xmlns:r="http://schemas.openxmlformats.org/officeDocument/2006/relationships" id="262" r:id="R0377b148cf34449d"/>
    <p:sldId xmlns:r="http://schemas.openxmlformats.org/officeDocument/2006/relationships" id="263" r:id="R28fa6bb800964e6d"/>
    <p:sldId xmlns:r="http://schemas.openxmlformats.org/officeDocument/2006/relationships" id="264" r:id="R4cc5641460a54a5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3f426e8cb8c48c7" /><Relationship Type="http://schemas.openxmlformats.org/officeDocument/2006/relationships/slideMaster" Target="/ppt/slideMasters/slideMaster1.xml" Id="R6424d9a6b1294790" /><Relationship Type="http://schemas.openxmlformats.org/officeDocument/2006/relationships/notesMaster" Target="/ppt/notesMasters/notesMaster1.xml" Id="Rb424edac8067468f" /><Relationship Type="http://schemas.openxmlformats.org/officeDocument/2006/relationships/presProps" Target="/ppt/presProps.xml" Id="Raf9ac10d452f4cca" /><Relationship Type="http://schemas.openxmlformats.org/officeDocument/2006/relationships/tableStyles" Target="/ppt/tableStyles.xml" Id="Rb9530910851a44bf" /><Relationship Type="http://schemas.openxmlformats.org/officeDocument/2006/relationships/slide" Target="/ppt/slides/slide1.xml" Id="R4259672caea94b44" /><Relationship Type="http://schemas.openxmlformats.org/officeDocument/2006/relationships/slide" Target="/ppt/slides/slide2.xml" Id="Racbd5b820463417b" /><Relationship Type="http://schemas.openxmlformats.org/officeDocument/2006/relationships/slide" Target="/ppt/slides/slide3.xml" Id="Rc8df4cb5d7a445aa" /><Relationship Type="http://schemas.openxmlformats.org/officeDocument/2006/relationships/slide" Target="/ppt/slides/slide4.xml" Id="Rc316c6f602b64d4d" /><Relationship Type="http://schemas.openxmlformats.org/officeDocument/2006/relationships/slide" Target="/ppt/slides/slide5.xml" Id="Rff4b8c81dbc14beb" /><Relationship Type="http://schemas.openxmlformats.org/officeDocument/2006/relationships/slide" Target="/ppt/slides/slide6.xml" Id="R29028dd5c21d47c7" /><Relationship Type="http://schemas.openxmlformats.org/officeDocument/2006/relationships/slide" Target="/ppt/slides/slide7.xml" Id="R0377b148cf34449d" /><Relationship Type="http://schemas.openxmlformats.org/officeDocument/2006/relationships/slide" Target="/ppt/slides/slide8.xml" Id="R28fa6bb800964e6d" /><Relationship Type="http://schemas.openxmlformats.org/officeDocument/2006/relationships/slide" Target="/ppt/slides/slide9.xml" Id="R4cc5641460a54a5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a6b5697baeb431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f46cac8412f40f1" /><Relationship Type="http://schemas.openxmlformats.org/officeDocument/2006/relationships/notesMaster" Target="/ppt/notesMasters/notesMaster1.xml" Id="R1feb26483d9f429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2337f23514c42a9" /><Relationship Type="http://schemas.openxmlformats.org/officeDocument/2006/relationships/notesMaster" Target="/ppt/notesMasters/notesMaster1.xml" Id="R8bdf6cd09587455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8d79832480f48d5" /><Relationship Type="http://schemas.openxmlformats.org/officeDocument/2006/relationships/notesMaster" Target="/ppt/notesMasters/notesMaster1.xml" Id="Rec59c4e6f7c347e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9397b23089a4fc0" /><Relationship Type="http://schemas.openxmlformats.org/officeDocument/2006/relationships/notesMaster" Target="/ppt/notesMasters/notesMaster1.xml" Id="R0be83cccf47348b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f269625a4ec48c6" /><Relationship Type="http://schemas.openxmlformats.org/officeDocument/2006/relationships/notesMaster" Target="/ppt/notesMasters/notesMaster1.xml" Id="R684877c76f7c499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5d3359a59444b36" /><Relationship Type="http://schemas.openxmlformats.org/officeDocument/2006/relationships/notesMaster" Target="/ppt/notesMasters/notesMaster1.xml" Id="R49cb2613c7b4445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e46472235af48a8" /><Relationship Type="http://schemas.openxmlformats.org/officeDocument/2006/relationships/notesMaster" Target="/ppt/notesMasters/notesMaster1.xml" Id="R5fdf58dfb29d43f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61d791535b8422c" /><Relationship Type="http://schemas.openxmlformats.org/officeDocument/2006/relationships/notesMaster" Target="/ppt/notesMasters/notesMaster1.xml" Id="R582ba44ef45944c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104e263524b4824" /><Relationship Type="http://schemas.openxmlformats.org/officeDocument/2006/relationships/notesMaster" Target="/ppt/notesMasters/notesMaster1.xml" Id="R65c0290280274b1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e91f7087b425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4d171d33e2540a2" /><Relationship Type="http://schemas.openxmlformats.org/officeDocument/2006/relationships/slideLayout" Target="/ppt/slideLayouts/slideLayout1.xml" Id="Rb4f50fc0baa24d6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50fc0baa24d6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f956985447d7" /><Relationship Type="http://schemas.openxmlformats.org/officeDocument/2006/relationships/image" Target="/ppt/media/image.png" Id="Rc33464794d0f4f56" /><Relationship Type="http://schemas.openxmlformats.org/officeDocument/2006/relationships/notesSlide" Target="/ppt/notesSlides/notesSlide1.xml" Id="R3382afff1e4b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78b94b7744a85" /><Relationship Type="http://schemas.openxmlformats.org/officeDocument/2006/relationships/image" Target="/ppt/media/image2.png" Id="R471adbac258b43a4" /><Relationship Type="http://schemas.openxmlformats.org/officeDocument/2006/relationships/notesSlide" Target="/ppt/notesSlides/notesSlide2.xml" Id="Rb12c25c51a08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7a87e38564a91" /><Relationship Type="http://schemas.openxmlformats.org/officeDocument/2006/relationships/notesSlide" Target="/ppt/notesSlides/notesSlide3.xml" Id="R16ef2b9f300b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083258404614" /><Relationship Type="http://schemas.openxmlformats.org/officeDocument/2006/relationships/image" Target="/ppt/media/image3.png" Id="Rae92d026e57f4f56" /><Relationship Type="http://schemas.openxmlformats.org/officeDocument/2006/relationships/notesSlide" Target="/ppt/notesSlides/notesSlide4.xml" Id="R39dfa2153c4c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e02814029485d" /><Relationship Type="http://schemas.openxmlformats.org/officeDocument/2006/relationships/notesSlide" Target="/ppt/notesSlides/notesSlide5.xml" Id="R8edffa9a90c3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ecb79a5bd4fca" /><Relationship Type="http://schemas.openxmlformats.org/officeDocument/2006/relationships/image" Target="/ppt/media/image4.png" Id="R2207fc76cb8a4cc3" /><Relationship Type="http://schemas.openxmlformats.org/officeDocument/2006/relationships/notesSlide" Target="/ppt/notesSlides/notesSlide6.xml" Id="R0a4270ec8bb5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0a84ef27461b" /><Relationship Type="http://schemas.openxmlformats.org/officeDocument/2006/relationships/notesSlide" Target="/ppt/notesSlides/notesSlide7.xml" Id="R4ceff59e3870420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b9422a83421e" /><Relationship Type="http://schemas.openxmlformats.org/officeDocument/2006/relationships/image" Target="/ppt/media/image5.png" Id="R68ccc06d538d4c04" /><Relationship Type="http://schemas.openxmlformats.org/officeDocument/2006/relationships/notesSlide" Target="/ppt/notesSlides/notesSlide8.xml" Id="Rcfec3d45503648e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0ee238c104380" /><Relationship Type="http://schemas.openxmlformats.org/officeDocument/2006/relationships/image" Target="/ppt/media/image6.png" Id="Rdf1e90616a374230" /><Relationship Type="http://schemas.openxmlformats.org/officeDocument/2006/relationships/notesSlide" Target="/ppt/notesSlides/notesSlide9.xml" Id="Rb4204b7485ce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3464794d0f4f5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2FA883-2A4E-4CA2-87A0-3051C1342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6D9EB4-8BA5-4725-AB78-DFFE9D21E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B84749-8139-4D4E-BF18-CD96E217F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443"/>
                </a:solidFill>
              </a:defRPr>
            </a:pPr>
            <a:r>
              <a:rPr sz="1050" b="1">
                <a:solidFill>
                  <a:srgbClr val="D6A443"/>
                </a:solidFill>
              </a:rPr>
              <a:t>FEATURE FILM / MOVIE OF THE WEEK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BE940F-BC47-441D-A4D8-BE0E20EEC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76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7F2E8"/>
                </a:solidFill>
              </a:defRPr>
            </a:pPr>
            <a:r>
              <a:rPr sz="4350" b="1">
                <a:solidFill>
                  <a:srgbClr val="F7F2E8"/>
                </a:solidFill>
              </a:rPr>
              <a:t>THE UNDERSTUDY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417AE7-F22D-421C-9BD7-D9FF3B2E9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752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GOSPEL NOIR THRILLER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42A1B3-03DE-4AA2-8C1E-A52F1E94B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29050"/>
            <a:ext cx="7810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E7E1D5"/>
                </a:solidFill>
              </a:defRPr>
            </a:pPr>
            <a:r>
              <a:rPr sz="1875" b="0">
                <a:solidFill>
                  <a:srgbClr val="E7E1D5"/>
                </a:solidFill>
              </a:rPr>
              <a:t>God forgives. But somebody has to remember out loud.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DE768E-A7D2-4A7E-9CC3-C3B410054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198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4D0C7"/>
                </a:solidFill>
              </a:defRPr>
            </a:pPr>
            <a:r>
              <a:rPr sz="1050" b="0">
                <a:solidFill>
                  <a:srgbClr val="D4D0C7"/>
                </a:solidFill>
              </a:rPr>
              <a:t>Original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1656912811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1adbac258b43a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ED357A-BBE9-41F5-966C-2E39414EF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FA0291-C393-4E5E-97A6-2CCCEF09F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0A0B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600E53-FF84-4CB9-A4EC-D9547DC76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443"/>
                </a:solidFill>
              </a:defRPr>
            </a:pPr>
            <a:r>
              <a:rPr sz="975" b="1">
                <a:solidFill>
                  <a:srgbClr val="D6A443"/>
                </a:solidFill>
              </a:rPr>
              <a:t>THE PROMISE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BA6C95-34FF-4ABB-834E-21C9C99F7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A clean hook with a built-in clock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7BCF60-4E23-428C-85D6-35CB53B63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38375"/>
            <a:ext cx="1038225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FFFFFF"/>
                </a:solidFill>
              </a:defRPr>
            </a:pPr>
            <a:r>
              <a:rPr sz="2475" b="0">
                <a:solidFill>
                  <a:srgbClr val="FFFFFF"/>
                </a:solidFill>
              </a:rPr>
              <a:t>When gospel superstar Tamar Reese collapses mid-concert, her invisible assistant inherits the spotlight, then discovers the star was slowly poisoned and her own hands delivered every dose.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AE776F-7DDB-4EDE-BCF7-06278C78D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38650"/>
            <a:ext cx="95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4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64F614-1F88-4065-89A1-C12762760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76750"/>
            <a:ext cx="8858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8E3D8"/>
                </a:solidFill>
              </a:defRPr>
            </a:pPr>
            <a:r>
              <a:rPr sz="1725" b="1">
                <a:solidFill>
                  <a:srgbClr val="E8E3D8"/>
                </a:solidFill>
              </a:rPr>
              <a:t>The evidence is a song. The murder weapon is a smoothie. The only safe place to confess is live television.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E12480-5A61-4E76-BA68-D49E1B6FB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UNDERSTUDY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0B4565-7E99-47D2-B1FA-254F4A367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A443"/>
                </a:solidFill>
              </a:defRPr>
            </a:pPr>
            <a:r>
              <a:rPr sz="825" b="1">
                <a:solidFill>
                  <a:srgbClr val="D6A443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8763064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0A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97CF2B-CD57-48A9-B19D-2671A53FE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443"/>
                </a:solidFill>
              </a:defRPr>
            </a:pPr>
            <a:r>
              <a:rPr sz="975" b="1">
                <a:solidFill>
                  <a:srgbClr val="D6A443"/>
                </a:solidFill>
              </a:rPr>
              <a:t>THE WORLD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868247-6537-4557-9352-114C3BCDC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setting creates pressure, not decoration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2528E3-53E4-440F-A161-238E9D64B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BF8D7-6DA5-4C8F-AF45-41BEA796A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A443"/>
                </a:solidFill>
              </a:defRPr>
            </a:pPr>
            <a:r>
              <a:rPr sz="1125" b="1">
                <a:solidFill>
                  <a:srgbClr val="D6A443"/>
                </a:solidFill>
              </a:rPr>
              <a:t>WORLD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9AADE9-C9B0-4447-A5D5-95C48BE16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5F1E8"/>
                </a:solidFill>
              </a:defRPr>
            </a:pPr>
            <a:r>
              <a:rPr sz="1800" b="0">
                <a:solidFill>
                  <a:srgbClr val="F5F1E8"/>
                </a:solidFill>
              </a:rPr>
              <a:t>Atlanta gospel royalty, backstage labor, church credibility and the business machinery that decides whose voice becomes history.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68D75F-88DE-4BE8-B87E-A12AFD959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76450"/>
            <a:ext cx="5238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443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455F8C-48C4-4EBF-B13D-37B2F3860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3431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WHY NOW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F661A5-11C2-46DB-9800-75F56AE5A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781300"/>
            <a:ext cx="4381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</a:defRPr>
            </a:pPr>
            <a:r>
              <a:rPr sz="1800" b="0">
                <a:solidFill>
                  <a:srgbClr val="FFFFFF"/>
                </a:solidFill>
              </a:rPr>
              <a:t>Ghost credits and ownership have moved from industry whisper to public reckoning. The thriller turns that debate into a ten-day clock.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BA22DE-6C85-49D7-893E-56394E804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UNDERSTUDY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A96F44-4E9D-4DCB-B78E-D16CC90F1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A443"/>
                </a:solidFill>
              </a:defRPr>
            </a:pPr>
            <a:r>
              <a:rPr sz="825" b="1">
                <a:solidFill>
                  <a:srgbClr val="D6A443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552565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92d026e57f4f5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16305A-BB2E-4CCA-8031-0653C21D4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45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CAF5A3-DC9F-4C99-9A4E-D7F0988E9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8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D252B4-EAFC-4C34-A049-7C8B0A1EA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443"/>
                </a:solidFill>
              </a:defRPr>
            </a:pPr>
            <a:r>
              <a:rPr sz="975" b="1">
                <a:solidFill>
                  <a:srgbClr val="D6A443"/>
                </a:solidFill>
              </a:rPr>
              <a:t>THE LEAD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E6E4C7-B76C-4692-9A1D-D3CF22BB6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4953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DEJA MOORE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846403-5FB5-4636-AC33-03608C192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447675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F0ECE4"/>
                </a:solidFill>
              </a:defRPr>
            </a:pPr>
            <a:r>
              <a:rPr sz="1950" b="0">
                <a:solidFill>
                  <a:srgbClr val="F0ECE4"/>
                </a:solidFill>
              </a:rPr>
              <a:t>A gifted singer and ghostwriter who has spent a decade making another woman legendary. Fame gives her visibility. Truth demands authorship.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C7AFD8-D617-47C8-8369-A12AB4428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44291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443"/>
                </a:solidFill>
              </a:defRPr>
            </a:pPr>
            <a:r>
              <a:rPr sz="1350" b="1">
                <a:solidFill>
                  <a:srgbClr val="D6A443"/>
                </a:solidFill>
              </a:rPr>
              <a:t>The role is built for transformation, authority and a sustained close-up.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D8CC71-5911-4DC8-AE05-0C2FDD6F9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UNDERSTUDY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B0258A-24D8-4F3D-B383-BF7C94EDF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A443"/>
                </a:solidFill>
              </a:defRPr>
            </a:pPr>
            <a:r>
              <a:rPr sz="825" b="1">
                <a:solidFill>
                  <a:srgbClr val="D6A443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6878473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0A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9DE877-76C6-43D4-8D7F-5743539B4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443"/>
                </a:solidFill>
              </a:defRPr>
            </a:pPr>
            <a:r>
              <a:rPr sz="975" b="1">
                <a:solidFill>
                  <a:srgbClr val="D6A443"/>
                </a:solidFill>
              </a:rPr>
              <a:t>THE CONSTELLATION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DA3757-D419-4D7E-B1D3-6F35379DB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Every ally carries a competing version of the truth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E33E8C-7432-4839-A71C-C4BC11B36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6A443"/>
                </a:solidFill>
              </a:defRPr>
            </a:pPr>
            <a:r>
              <a:rPr sz="1650" b="1">
                <a:solidFill>
                  <a:srgbClr val="D6A443"/>
                </a:solidFill>
              </a:rPr>
              <a:t>TAMAR REESE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DC710C-279B-4AC2-91FB-1920D7FA2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0955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Fallen gospel royalty, victim and thief.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BEA5B8-EFD7-4E53-8981-4D044CB4C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DF6128-7E18-4C71-A13C-4B870BCE2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432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6A443"/>
                </a:solidFill>
              </a:defRPr>
            </a:pPr>
            <a:r>
              <a:rPr sz="1650" b="1">
                <a:solidFill>
                  <a:srgbClr val="D6A443"/>
                </a:solidFill>
              </a:rPr>
              <a:t>MARCUS VANE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49DA6D-7227-4BA1-9A72-C967F3221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1432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A velvet menace who converts truth into product.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5C06F3-916D-447D-83B4-4989A18A4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F96AF3-3C2C-4D7C-84E3-08BCCFC25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910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6A443"/>
                </a:solidFill>
              </a:defRPr>
            </a:pPr>
            <a:r>
              <a:rPr sz="1650" b="1">
                <a:solidFill>
                  <a:srgbClr val="D6A443"/>
                </a:solidFill>
              </a:rPr>
              <a:t>DR. ELOISE GRANT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617925-4FED-4F09-9FEA-748DCC70F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1910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The physician willing to name the poison.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D049F5-3823-4DBE-8599-EFE11B9EB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76800"/>
            <a:ext cx="10191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C45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E35661-0DFC-41E5-8981-9C6B546D5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38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6A443"/>
                </a:solidFill>
              </a:defRPr>
            </a:pPr>
            <a:r>
              <a:rPr sz="1650" b="1">
                <a:solidFill>
                  <a:srgbClr val="D6A443"/>
                </a:solidFill>
              </a:rPr>
              <a:t>DEACON WILLIS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A58D10-DCE0-49FD-A049-D0BDE4611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387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EEAE2"/>
                </a:solidFill>
              </a:defRPr>
            </a:pPr>
            <a:r>
              <a:rPr sz="1500" b="0">
                <a:solidFill>
                  <a:srgbClr val="EEEAE2"/>
                </a:solidFill>
              </a:rPr>
              <a:t>Buried knowledge and the film’s musical conscience.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507B9A-EFD5-4C67-B839-2D87B5C08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UNDERSTUDY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26AE8E-FB8C-471F-A691-16B9BAE33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A443"/>
                </a:solidFill>
              </a:defRPr>
            </a:pPr>
            <a:r>
              <a:rPr sz="825" b="1">
                <a:solidFill>
                  <a:srgbClr val="D6A443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5628929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07fc76cb8a4cc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E0546A-B1BA-401C-B9B5-28C197380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1CBFE2-5088-4E8E-B8B6-1ECAAF57E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443"/>
                </a:solidFill>
              </a:defRPr>
            </a:pPr>
            <a:r>
              <a:rPr sz="975" b="1">
                <a:solidFill>
                  <a:srgbClr val="D6A443"/>
                </a:solidFill>
              </a:rPr>
              <a:t>THE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F787FA-F27F-4F2E-906F-76C7E37A0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Pressure escalates because every answer changes the trap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4F6749-EB2B-48B1-BD3C-B3E366BFA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443"/>
                </a:solidFill>
              </a:defRPr>
            </a:pPr>
            <a:r>
              <a:rPr sz="1950" b="1">
                <a:solidFill>
                  <a:srgbClr val="D6A443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DA060C-36B4-4798-BD64-673DB3F23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4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36C6C5-A36C-46A8-8BBE-BEA69716F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Tamar collapses at the Fox Theatre.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E8B165-9C98-4580-B3C2-196708971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443"/>
                </a:solidFill>
              </a:defRPr>
            </a:pPr>
            <a:r>
              <a:rPr sz="1950" b="1">
                <a:solidFill>
                  <a:srgbClr val="D6A443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6CD3BB-BC2C-4E11-8FF1-D5E459A07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4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F49BA7-7FC1-4431-8CB5-714CE173F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Deja is crowned as her replacement.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8F0962-5509-4E6E-B283-789254203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443"/>
                </a:solidFill>
              </a:defRPr>
            </a:pPr>
            <a:r>
              <a:rPr sz="1950" b="1">
                <a:solidFill>
                  <a:srgbClr val="D6A443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F502F4-A296-43B9-89D2-817A66188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4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A58BF8-1966-482F-BD9F-05482B802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Thallium points back to Deja’s daily routine.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8B62A3-3E60-4AAF-BE6B-46B13734C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443"/>
                </a:solidFill>
              </a:defRPr>
            </a:pPr>
            <a:r>
              <a:rPr sz="1950" b="1">
                <a:solidFill>
                  <a:srgbClr val="D6A443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D3D672-9582-4764-A2B4-60F32DAA6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4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3E571D-A8A8-4119-9C91-860BEE07E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Marcus stays three moves ahead.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596D1A-67FD-41B2-94CC-A1A6D8BBD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333625"/>
            <a:ext cx="619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443"/>
                </a:solidFill>
              </a:defRPr>
            </a:pPr>
            <a:r>
              <a:rPr sz="1950" b="1">
                <a:solidFill>
                  <a:srgbClr val="D6A443"/>
                </a:solidFill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E82ADC-EBD6-47BC-B56D-F3F41C214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57500"/>
            <a:ext cx="1676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4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116A79-237A-4459-AEA3-6C82F6932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143250"/>
            <a:ext cx="16764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At the awards broadcast, Deja returns two stolen truths.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4CCBC0-9B06-4BEE-9F49-7DE510387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UNDERSTUDY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90CB0E-2097-4C6B-9C24-B8B0DB885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A443"/>
                </a:solidFill>
              </a:defRPr>
            </a:pPr>
            <a:r>
              <a:rPr sz="825" b="1">
                <a:solidFill>
                  <a:srgbClr val="D6A443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0468253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0A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827B2D-F801-4819-9D49-67B5E10F2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443"/>
                </a:solidFill>
              </a:defRPr>
            </a:pPr>
            <a:r>
              <a:rPr sz="975" b="1">
                <a:solidFill>
                  <a:srgbClr val="D6A443"/>
                </a:solidFill>
              </a:rPr>
              <a:t>TONE &amp; POSITIONING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99ABB6-B2CD-407E-9D23-8D4C7C94B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GREENLEAF × GONE GIRL × THE CLARK SISTERS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1F2B0B-3506-430F-B721-107ED779C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050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PRESTIGE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1EF6AD-A145-4976-8075-9A93A5658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098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D6A443"/>
                </a:solidFill>
              </a:defRPr>
            </a:pPr>
            <a:r>
              <a:rPr sz="2700" b="1">
                <a:solidFill>
                  <a:srgbClr val="D6A443"/>
                </a:solidFill>
              </a:rPr>
              <a:t>WITH PULSE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F5D200-870C-42D3-B3F8-B5C76AEAE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00450"/>
            <a:ext cx="4476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DD8CE"/>
                </a:solidFill>
              </a:defRPr>
            </a:pPr>
            <a:r>
              <a:rPr sz="1650" b="0">
                <a:solidFill>
                  <a:srgbClr val="DDD8CE"/>
                </a:solidFill>
              </a:rPr>
              <a:t>Commercial propulsion is carried by morally complex characters, a specific cultural world and a visual motif that can power the campaign.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469BD9-55C6-47E1-B1AF-252B4ADC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9525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44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C9FF60-A0C4-493B-8F1A-C7C323B3C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362200"/>
            <a:ext cx="4095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F6F2EA"/>
                </a:solidFill>
              </a:defRPr>
            </a:pPr>
            <a:r>
              <a:rPr sz="2025" b="0">
                <a:solidFill>
                  <a:srgbClr val="F6F2EA"/>
                </a:solidFill>
              </a:rPr>
              <a:t>Contained, Atlanta-forward: theater, hospital, church and one arena-scale live finale. Original music drives story and marketing.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31C5FC-886E-4B1A-BFAD-7B847F222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UNDERSTUDY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FEBF17-16F9-48C3-A071-1640D4DF0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A443"/>
                </a:solidFill>
              </a:defRPr>
            </a:pPr>
            <a:r>
              <a:rPr sz="825" b="1">
                <a:solidFill>
                  <a:srgbClr val="D6A443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7289702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ccc06d538d4c0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4BEBCB-3AD1-4AE7-BDAE-C63A3EFAE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1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9DA3AE-DA6B-4858-84A9-A2D36A6FB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443"/>
                </a:solidFill>
              </a:defRPr>
            </a:pPr>
            <a:r>
              <a:rPr sz="975" b="1">
                <a:solidFill>
                  <a:srgbClr val="D6A443"/>
                </a:solidFill>
              </a:rPr>
              <a:t>THE THEMATIC PROMISE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5444C6-2F02-4B82-BB5A-54EFD9FC7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0E7"/>
                </a:solidFill>
              </a:defRPr>
            </a:pPr>
            <a:r>
              <a:rPr sz="2850" b="1">
                <a:solidFill>
                  <a:srgbClr val="F4F0E7"/>
                </a:solidFill>
              </a:rPr>
              <a:t>The thriller delivers a reckoning, not a lecture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CB731A-3820-407B-8E53-77DEF0CB5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443"/>
                </a:solidFill>
              </a:defRPr>
            </a:pPr>
            <a:r>
              <a:rPr sz="1350" b="1">
                <a:solidFill>
                  <a:srgbClr val="D6A443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E52B69-20EC-482D-AD62-7DC79DB47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Authorship and erasure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D51CA2-C985-49DA-8272-08368E439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812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443"/>
                </a:solidFill>
              </a:defRPr>
            </a:pPr>
            <a:r>
              <a:rPr sz="1350" b="1">
                <a:solidFill>
                  <a:srgbClr val="D6A443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376775-1F16-4A98-A319-2FBBE946F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622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The price of the spotlight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2E8191-CF7B-4CE6-A6D9-AB599FA3D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443"/>
                </a:solidFill>
              </a:defRPr>
            </a:pPr>
            <a:r>
              <a:rPr sz="1350" b="1">
                <a:solidFill>
                  <a:srgbClr val="D6A443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986DA2-136A-438F-8046-5A3576370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Complicity and testimony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B18B71-40C7-417F-AAD2-CAFF1E04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95750"/>
            <a:ext cx="523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443"/>
                </a:solidFill>
              </a:defRPr>
            </a:pPr>
            <a:r>
              <a:rPr sz="1350" b="1">
                <a:solidFill>
                  <a:srgbClr val="D6A443"/>
                </a:solidFill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5A039F-F9E2-4AB6-B5AF-DE1624D6C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767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Faith as reckoning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A6E3A8-0377-452B-912C-FF8BE762C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7C3BB"/>
                </a:solidFill>
              </a:defRPr>
            </a:pPr>
            <a:r>
              <a:rPr sz="825" b="1">
                <a:solidFill>
                  <a:srgbClr val="C7C3BB"/>
                </a:solidFill>
              </a:rPr>
              <a:t>THE UNDERSTUDY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89618E-FBC7-47E9-9D81-53375F10C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77000"/>
            <a:ext cx="438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A443"/>
                </a:solidFill>
              </a:defRPr>
            </a:pPr>
            <a:r>
              <a:rPr sz="825" b="1">
                <a:solidFill>
                  <a:srgbClr val="D6A443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61997268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1e90616a37423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C9F331-941B-49E2-963D-9B0D48F70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C5DD90-540C-4413-B3F7-4D72A8DE4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A0CF57-05FB-4285-8402-138B1EDF4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876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6A443"/>
                </a:solidFill>
              </a:defRPr>
            </a:pPr>
            <a:r>
              <a:rPr sz="1050" b="1">
                <a:solidFill>
                  <a:srgbClr val="D6A443"/>
                </a:solidFill>
              </a:rPr>
              <a:t>LIFETIME • OWN • BET+ • NETFLIX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FEBD71-DCCB-4B60-8B35-7AE836AF4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10668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THE UNDERSTUDY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81D26B-5515-4F7D-9FD9-DA9FD8A81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28950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EFEAE1"/>
                </a:solidFill>
              </a:defRPr>
            </a:pPr>
            <a:r>
              <a:rPr sz="2100" b="0">
                <a:solidFill>
                  <a:srgbClr val="EFEAE1"/>
                </a:solidFill>
              </a:rPr>
              <a:t>The evidence is a song. The murder weapon is a smoothie. The only safe place to confess is live television.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734114-2A78-4FEA-A4F1-4DAA52679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48200"/>
            <a:ext cx="590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4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9E25A3-AD42-48A1-B3D1-7BC85A092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33950"/>
            <a:ext cx="7334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7D2C8"/>
                </a:solidFill>
              </a:defRPr>
            </a:pPr>
            <a:r>
              <a:rPr sz="1350" b="0">
                <a:solidFill>
                  <a:srgbClr val="D7D2C8"/>
                </a:solidFill>
              </a:rPr>
              <a:t>Contained, Atlanta-forward: theater, hospital, church and one arena-scale live finale. Original music drives story and marketing.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572197-75A0-41A6-A75F-FA3F9F76C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96000"/>
            <a:ext cx="571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Original by Kelly R. Tenney</a:t>
            </a:r>
          </a:p>
        </p:txBody>
      </p:sp>
    </p:spTree>
    <p:extLst>
      <p:ext uri="{BB962C8B-B14F-4D97-AF65-F5344CB8AC3E}">
        <p14:creationId xmlns:p14="http://schemas.microsoft.com/office/powerpoint/2010/main" val="13691523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2026-08-07T16:36:42.8900000Z</dcterms:created>
  <dcterms:modified xsi:type="dcterms:W3CDTF">2026-08-07T16:36:42.8900000Z</dcterms:modified>
</coreProperties>
</file>