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6262125d0fe4053" /><Relationship Type="http://schemas.openxmlformats.org/officeDocument/2006/relationships/extended-properties" Target="/docProps/app.xml" Id="R6bdb7c2e2e6b407e" /><Relationship Type="http://schemas.openxmlformats.org/officeDocument/2006/relationships/officeDocument" Target="/ppt/presentation.xml" Id="R5594759f41e9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ca4a4780a410f"/>
  </p:sldMasterIdLst>
  <p:notesMasterIdLst>
    <p:notesMasterId xmlns:r="http://schemas.openxmlformats.org/officeDocument/2006/relationships" r:id="R5bf17b2378734791"/>
  </p:notesMasterIdLst>
  <p:sldIdLst>
    <p:sldId xmlns:r="http://schemas.openxmlformats.org/officeDocument/2006/relationships" id="256" r:id="R9bcd397bdb9f4283"/>
    <p:sldId xmlns:r="http://schemas.openxmlformats.org/officeDocument/2006/relationships" id="257" r:id="Re6817ecff3d84bf2"/>
    <p:sldId xmlns:r="http://schemas.openxmlformats.org/officeDocument/2006/relationships" id="258" r:id="R5757c0e3964e4d34"/>
    <p:sldId xmlns:r="http://schemas.openxmlformats.org/officeDocument/2006/relationships" id="259" r:id="Rbf6c89cdc3db40ce"/>
    <p:sldId xmlns:r="http://schemas.openxmlformats.org/officeDocument/2006/relationships" id="260" r:id="Raec7a44dde8b40a4"/>
    <p:sldId xmlns:r="http://schemas.openxmlformats.org/officeDocument/2006/relationships" id="261" r:id="Rf99fc54c0dfb45bb"/>
    <p:sldId xmlns:r="http://schemas.openxmlformats.org/officeDocument/2006/relationships" id="262" r:id="R6063d6a1928448fb"/>
    <p:sldId xmlns:r="http://schemas.openxmlformats.org/officeDocument/2006/relationships" id="263" r:id="R8903cca4920c4bf1"/>
    <p:sldId xmlns:r="http://schemas.openxmlformats.org/officeDocument/2006/relationships" id="264" r:id="R521dfb47c4aa4f6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6646cffc8394191" /><Relationship Type="http://schemas.openxmlformats.org/officeDocument/2006/relationships/slideMaster" Target="/ppt/slideMasters/slideMaster1.xml" Id="Rd53ca4a4780a410f" /><Relationship Type="http://schemas.openxmlformats.org/officeDocument/2006/relationships/notesMaster" Target="/ppt/notesMasters/notesMaster1.xml" Id="R5bf17b2378734791" /><Relationship Type="http://schemas.openxmlformats.org/officeDocument/2006/relationships/presProps" Target="/ppt/presProps.xml" Id="Rccab85388f334e0a" /><Relationship Type="http://schemas.openxmlformats.org/officeDocument/2006/relationships/tableStyles" Target="/ppt/tableStyles.xml" Id="Rd52040183b1344db" /><Relationship Type="http://schemas.openxmlformats.org/officeDocument/2006/relationships/slide" Target="/ppt/slides/slide1.xml" Id="R9bcd397bdb9f4283" /><Relationship Type="http://schemas.openxmlformats.org/officeDocument/2006/relationships/slide" Target="/ppt/slides/slide2.xml" Id="Re6817ecff3d84bf2" /><Relationship Type="http://schemas.openxmlformats.org/officeDocument/2006/relationships/slide" Target="/ppt/slides/slide3.xml" Id="R5757c0e3964e4d34" /><Relationship Type="http://schemas.openxmlformats.org/officeDocument/2006/relationships/slide" Target="/ppt/slides/slide4.xml" Id="Rbf6c89cdc3db40ce" /><Relationship Type="http://schemas.openxmlformats.org/officeDocument/2006/relationships/slide" Target="/ppt/slides/slide5.xml" Id="Raec7a44dde8b40a4" /><Relationship Type="http://schemas.openxmlformats.org/officeDocument/2006/relationships/slide" Target="/ppt/slides/slide6.xml" Id="Rf99fc54c0dfb45bb" /><Relationship Type="http://schemas.openxmlformats.org/officeDocument/2006/relationships/slide" Target="/ppt/slides/slide7.xml" Id="R6063d6a1928448fb" /><Relationship Type="http://schemas.openxmlformats.org/officeDocument/2006/relationships/slide" Target="/ppt/slides/slide8.xml" Id="R8903cca4920c4bf1" /><Relationship Type="http://schemas.openxmlformats.org/officeDocument/2006/relationships/slide" Target="/ppt/slides/slide9.xml" Id="R521dfb47c4aa4f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0146cbdb75b48e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76eec56538840ee" /><Relationship Type="http://schemas.openxmlformats.org/officeDocument/2006/relationships/notesMaster" Target="/ppt/notesMasters/notesMaster1.xml" Id="R29b6a547f9de40f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a1d4e6ef5434aa7" /><Relationship Type="http://schemas.openxmlformats.org/officeDocument/2006/relationships/notesMaster" Target="/ppt/notesMasters/notesMaster1.xml" Id="R25d4c7c03fad40d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dde5a782314415e" /><Relationship Type="http://schemas.openxmlformats.org/officeDocument/2006/relationships/notesMaster" Target="/ppt/notesMasters/notesMaster1.xml" Id="R0585be39a95a49c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bdfe82f8ef8418b" /><Relationship Type="http://schemas.openxmlformats.org/officeDocument/2006/relationships/notesMaster" Target="/ppt/notesMasters/notesMaster1.xml" Id="R2faaf98e431f442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1250d9539c7481c" /><Relationship Type="http://schemas.openxmlformats.org/officeDocument/2006/relationships/notesMaster" Target="/ppt/notesMasters/notesMaster1.xml" Id="R3e3ee0724e74443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a5bf8dfbfac4e7f" /><Relationship Type="http://schemas.openxmlformats.org/officeDocument/2006/relationships/notesMaster" Target="/ppt/notesMasters/notesMaster1.xml" Id="R1b5aafd836404b4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2a151923283462c" /><Relationship Type="http://schemas.openxmlformats.org/officeDocument/2006/relationships/notesMaster" Target="/ppt/notesMasters/notesMaster1.xml" Id="R42674bbe4639467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34e117258db4840" /><Relationship Type="http://schemas.openxmlformats.org/officeDocument/2006/relationships/notesMaster" Target="/ppt/notesMasters/notesMaster1.xml" Id="R0e064e6b36ce4fa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3dd496b9d00402d" /><Relationship Type="http://schemas.openxmlformats.org/officeDocument/2006/relationships/notesMaster" Target="/ppt/notesMasters/notesMaster1.xml" Id="Rb4f01dcc03f24c8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7ad21931649e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e018c0667004d85" /><Relationship Type="http://schemas.openxmlformats.org/officeDocument/2006/relationships/slideLayout" Target="/ppt/slideLayouts/slideLayout1.xml" Id="R41066d2dfd5d4c6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66d2dfd5d4c6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c9065dc6d4938" /><Relationship Type="http://schemas.openxmlformats.org/officeDocument/2006/relationships/image" Target="/ppt/media/image.png" Id="Rcedd3f457d064c93" /><Relationship Type="http://schemas.openxmlformats.org/officeDocument/2006/relationships/notesSlide" Target="/ppt/notesSlides/notesSlide1.xml" Id="Rc4c703509a99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3265503c4267" /><Relationship Type="http://schemas.openxmlformats.org/officeDocument/2006/relationships/image" Target="/ppt/media/image2.png" Id="Rbf7945c0768541ea" /><Relationship Type="http://schemas.openxmlformats.org/officeDocument/2006/relationships/notesSlide" Target="/ppt/notesSlides/notesSlide2.xml" Id="R36bedb517816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1b95f686d4361" /><Relationship Type="http://schemas.openxmlformats.org/officeDocument/2006/relationships/notesSlide" Target="/ppt/notesSlides/notesSlide3.xml" Id="R3185f8a08480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e3dd4c294ac6" /><Relationship Type="http://schemas.openxmlformats.org/officeDocument/2006/relationships/image" Target="/ppt/media/image3.png" Id="Rf7d3a210f2bd4ece" /><Relationship Type="http://schemas.openxmlformats.org/officeDocument/2006/relationships/notesSlide" Target="/ppt/notesSlides/notesSlide4.xml" Id="Rd3b053dd9b1b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9774612a4404" /><Relationship Type="http://schemas.openxmlformats.org/officeDocument/2006/relationships/notesSlide" Target="/ppt/notesSlides/notesSlide5.xml" Id="R736f9a47d57a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d47dc6f78431e" /><Relationship Type="http://schemas.openxmlformats.org/officeDocument/2006/relationships/image" Target="/ppt/media/image4.png" Id="R2224758265a44697" /><Relationship Type="http://schemas.openxmlformats.org/officeDocument/2006/relationships/notesSlide" Target="/ppt/notesSlides/notesSlide6.xml" Id="R2b65cf701eeb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3c2f8f184b28" /><Relationship Type="http://schemas.openxmlformats.org/officeDocument/2006/relationships/notesSlide" Target="/ppt/notesSlides/notesSlide7.xml" Id="Rb8393a768287461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61bfe7f343b0" /><Relationship Type="http://schemas.openxmlformats.org/officeDocument/2006/relationships/image" Target="/ppt/media/image5.png" Id="Reb05a4b820dc4701" /><Relationship Type="http://schemas.openxmlformats.org/officeDocument/2006/relationships/notesSlide" Target="/ppt/notesSlides/notesSlide8.xml" Id="Rf230e663f8374fb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6b26a91854c28" /><Relationship Type="http://schemas.openxmlformats.org/officeDocument/2006/relationships/image" Target="/ppt/media/image6.png" Id="R4506059b96a44033" /><Relationship Type="http://schemas.openxmlformats.org/officeDocument/2006/relationships/notesSlide" Target="/ppt/notesSlides/notesSlide9.xml" Id="R2d70fad0211f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dd3f457d064c9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008374-F603-458F-B7B3-E031037F4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B771A8-BCC7-4AC6-806F-B604D0B20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532E25-19F6-4F2C-BE72-397FC9FA1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8B54"/>
                </a:solidFill>
              </a:defRPr>
            </a:pPr>
            <a:r>
              <a:rPr sz="1050" b="1">
                <a:solidFill>
                  <a:srgbClr val="B88B54"/>
                </a:solidFill>
              </a:rPr>
              <a:t>FEATURE FILM • LIMITED-SERIES EXPANDABLE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B427E9-2F1B-474E-8C42-C1CF216F3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7F2E8"/>
                </a:solidFill>
              </a:defRPr>
            </a:pPr>
            <a:r>
              <a:rPr sz="4350" b="1">
                <a:solidFill>
                  <a:srgbClr val="F7F2E8"/>
                </a:solidFill>
              </a:rPr>
              <a:t>TWICE BETRAYED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3A5B22-5AD9-4ACC-8958-4D4C9DA0E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752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PSYCHOLOGICAL / DOMESTIC THRILLER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D83B33-7F9F-4545-87F4-95F86A97E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29050"/>
            <a:ext cx="7810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E7E1D5"/>
                </a:solidFill>
              </a:defRPr>
            </a:pPr>
            <a:r>
              <a:rPr sz="1875" b="0">
                <a:solidFill>
                  <a:srgbClr val="E7E1D5"/>
                </a:solidFill>
              </a:rPr>
              <a:t>She survived the marriage. Now she must survive his final plan.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504023-DC5E-4B7B-9CB9-455BCAAA4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198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4D0C7"/>
                </a:solidFill>
              </a:defRPr>
            </a:pPr>
            <a:r>
              <a:rPr sz="1050" b="0">
                <a:solidFill>
                  <a:srgbClr val="D4D0C7"/>
                </a:solidFill>
              </a:rPr>
              <a:t>Original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1584039661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7945c0768541e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8E0D36-F638-4016-9537-388800049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211F85-9131-4003-A1BA-655C3E5D8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B10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03A837-FA58-47EE-937F-8444FC4A7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8B54"/>
                </a:solidFill>
              </a:defRPr>
            </a:pPr>
            <a:r>
              <a:rPr sz="975" b="1">
                <a:solidFill>
                  <a:srgbClr val="B88B54"/>
                </a:solidFill>
              </a:rPr>
              <a:t>THE PROMISE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2C9461-6B06-4B0A-91D5-4D7E53FF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A clean hook with a built-in clock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E8FDC8-7A4A-4B06-8A9D-4EF8D0E16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38375"/>
            <a:ext cx="1038225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FFFFFF"/>
                </a:solidFill>
              </a:defRPr>
            </a:pPr>
            <a:r>
              <a:rPr sz="2475" b="0">
                <a:solidFill>
                  <a:srgbClr val="FFFFFF"/>
                </a:solidFill>
              </a:rPr>
              <a:t>An Atlanta therapist is framed for her ex-husband’s murder and discovers he built a machine across the police, courts and her new marriage to destroy her from beyond the grave.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1C5766-F028-4F2A-864C-6B1DC3D25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38650"/>
            <a:ext cx="95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B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047857-CB70-4000-A974-16937E53D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76750"/>
            <a:ext cx="8858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8E3D8"/>
                </a:solidFill>
              </a:defRPr>
            </a:pPr>
            <a:r>
              <a:rPr sz="1725" b="1">
                <a:solidFill>
                  <a:srgbClr val="E8E3D8"/>
                </a:solidFill>
              </a:rPr>
              <a:t>A dead man weaponizes every institution and intimate relationship around the one woman who escaped his control.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6E3795-B06A-4E46-9931-D1F04317D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TWICE BETRAYED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D5A0E7-2BA3-4F87-98C8-DF59AA104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8B54"/>
                </a:solidFill>
              </a:defRPr>
            </a:pPr>
            <a:r>
              <a:rPr sz="825" b="1">
                <a:solidFill>
                  <a:srgbClr val="B88B54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99703905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B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9309C7-EFF9-4FFE-AA3B-D672E2243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8B54"/>
                </a:solidFill>
              </a:defRPr>
            </a:pPr>
            <a:r>
              <a:rPr sz="975" b="1">
                <a:solidFill>
                  <a:srgbClr val="B88B54"/>
                </a:solidFill>
              </a:rPr>
              <a:t>THE WORLD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E51AA1-46C9-4BD5-8448-8087CBC2B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setting creates pressure, not decoration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E0FF4A-CD25-4C91-9835-1258B26F9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F4E229-D94D-4919-9367-AD9F301E2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8B54"/>
                </a:solidFill>
              </a:defRPr>
            </a:pPr>
            <a:r>
              <a:rPr sz="1125" b="1">
                <a:solidFill>
                  <a:srgbClr val="B88B54"/>
                </a:solidFill>
              </a:rPr>
              <a:t>WORLD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A98633-6157-4045-ADF2-7C42221A3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5F1E8"/>
                </a:solidFill>
              </a:defRPr>
            </a:pPr>
            <a:r>
              <a:rPr sz="1800" b="0">
                <a:solidFill>
                  <a:srgbClr val="F5F1E8"/>
                </a:solidFill>
              </a:rPr>
              <a:t>Buckhead gloss over a survivor’s raw nerve: the church, the club, the courthouse and Black Atlanta in the same morally complicated frame.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6F35F7-1EDE-4433-9E0B-6598421D1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B54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888B6B-A0C9-449A-B2A4-7D34490F2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WHY NOW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AE8E5E-5AD7-4FE6-87DD-7010631C0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Coercive control and gaslighting become a propulsive conspiracy thriller in which survival means trusting your own mind again.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339AFB-C59A-41A3-97F5-5D69A8A70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TWICE BETRAYED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632343-312D-43AE-B912-42CA3E695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8B54"/>
                </a:solidFill>
              </a:defRPr>
            </a:pPr>
            <a:r>
              <a:rPr sz="825" b="1">
                <a:solidFill>
                  <a:srgbClr val="B88B54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64552977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d3a210f2bd4ec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EEB3E1-6BDF-46ED-AB3C-9A8AB613A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4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51D42F-1C3A-4502-B5A8-9B828C209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8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DEFB79-86B8-4233-8B8F-78295178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8B54"/>
                </a:solidFill>
              </a:defRPr>
            </a:pPr>
            <a:r>
              <a:rPr sz="975" b="1">
                <a:solidFill>
                  <a:srgbClr val="B88B54"/>
                </a:solidFill>
              </a:rPr>
              <a:t>THE LEAD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F6A612-B2CE-4D9F-B7C0-A00731E65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4953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DR. SANAA WADE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ABFB42-FB5C-4192-84F0-6B376128C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47675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F0ECE4"/>
                </a:solidFill>
              </a:defRPr>
            </a:pPr>
            <a:r>
              <a:rPr sz="1950" b="0">
                <a:solidFill>
                  <a:srgbClr val="F0ECE4"/>
                </a:solidFill>
              </a:rPr>
              <a:t>A sought-after therapist whose clinical armor hides private panic. She must refuse the identity her abuser designed for her.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78F21B-EE8E-40A4-B6F8-B946C99D5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429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8B54"/>
                </a:solidFill>
              </a:defRPr>
            </a:pPr>
            <a:r>
              <a:rPr sz="1350" b="1">
                <a:solidFill>
                  <a:srgbClr val="B88B54"/>
                </a:solidFill>
              </a:rPr>
              <a:t>The role is built for transformation, authority and a sustained close-up.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E8553B-2532-48F4-86E6-FC672620B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TWICE BETRAYED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9142E9-A445-4F36-BC9F-193D02F22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8B54"/>
                </a:solidFill>
              </a:defRPr>
            </a:pPr>
            <a:r>
              <a:rPr sz="825" b="1">
                <a:solidFill>
                  <a:srgbClr val="B88B54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38531354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90B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79CF17-4B70-49C5-ADB6-A9B4B0447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8B54"/>
                </a:solidFill>
              </a:defRPr>
            </a:pPr>
            <a:r>
              <a:rPr sz="975" b="1">
                <a:solidFill>
                  <a:srgbClr val="B88B54"/>
                </a:solidFill>
              </a:rPr>
              <a:t>THE CONSTELLATION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BD0B10-E829-4614-95DB-36087BB7C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Every ally carries a competing version of the truth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2F73F7-E3AB-492F-892C-94B1A78AF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8B54"/>
                </a:solidFill>
              </a:defRPr>
            </a:pPr>
            <a:r>
              <a:rPr sz="1650" b="1">
                <a:solidFill>
                  <a:srgbClr val="B88B54"/>
                </a:solidFill>
              </a:rPr>
              <a:t>JARED BANKS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6B83F4-2721-4AC2-B1CF-2952E361F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0955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The paid spy who fell in love and must burn himself down to atone.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F284DF-27E8-445A-B2E6-488D6A11C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E589AF-3879-43DD-95BD-9321884E7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43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8B54"/>
                </a:solidFill>
              </a:defRPr>
            </a:pPr>
            <a:r>
              <a:rPr sz="1650" b="1">
                <a:solidFill>
                  <a:srgbClr val="B88B54"/>
                </a:solidFill>
              </a:rPr>
              <a:t>AISHA THORNTON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806860-409F-42AF-938C-C7EFD64A9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1432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Marlon’s first wife, weaponized as an enemy, remade as an ally.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CEC3BB-A240-413B-8A19-1EF5FA465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400DB8-14E3-40BD-84BC-7E15B69B4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910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8B54"/>
                </a:solidFill>
              </a:defRPr>
            </a:pPr>
            <a:r>
              <a:rPr sz="1650" b="1">
                <a:solidFill>
                  <a:srgbClr val="B88B54"/>
                </a:solidFill>
              </a:rPr>
              <a:t>MARLON WADE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7F1227-BF97-439B-9C9E-FEAB4A77A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1910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The charismatic architect who rules through a final video.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19D4D3-DA40-482D-B8E4-843C3D8E8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1CB020-9C3F-4E58-B683-AFC2DF87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38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8B54"/>
                </a:solidFill>
              </a:defRPr>
            </a:pPr>
            <a:r>
              <a:rPr sz="1650" b="1">
                <a:solidFill>
                  <a:srgbClr val="B88B54"/>
                </a:solidFill>
              </a:rPr>
              <a:t>KEISHA MILLS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821ADB-7029-430C-8C50-5E736872A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387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An ex-APD investigator with her integrity intact.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E7D63C-8D0D-4D47-BFD3-2C93AFBFC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TWICE BETRAYED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126550-BA69-4103-BD2B-DEC026C0C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8B54"/>
                </a:solidFill>
              </a:defRPr>
            </a:pPr>
            <a:r>
              <a:rPr sz="825" b="1">
                <a:solidFill>
                  <a:srgbClr val="B88B54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48358651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24758265a4469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1B5955-6411-4C5A-A4D2-EECCE8285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E97942-B1D3-48FB-B3D0-A56CFFC25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8B54"/>
                </a:solidFill>
              </a:defRPr>
            </a:pPr>
            <a:r>
              <a:rPr sz="975" b="1">
                <a:solidFill>
                  <a:srgbClr val="B88B54"/>
                </a:solidFill>
              </a:rPr>
              <a:t>THE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A1C0F6-EEDB-413E-BB56-F2DB8FEAC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Pressure escalates because every answer changes the trap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6EAD33-3012-46A0-AB89-B9CE46CA8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B88B54"/>
                </a:solidFill>
              </a:defRPr>
            </a:pPr>
            <a:r>
              <a:rPr sz="1950" b="1">
                <a:solidFill>
                  <a:srgbClr val="B88B54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15A400-6BDF-42E1-A207-82DC61C75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B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70F8F0-4CE4-4B3B-87F0-11161841C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Marlon is found dead and the evidence names Sanaa.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48C7BF-A0EB-4B95-A7D9-EC219926C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B88B54"/>
                </a:solidFill>
              </a:defRPr>
            </a:pPr>
            <a:r>
              <a:rPr sz="1950" b="1">
                <a:solidFill>
                  <a:srgbClr val="B88B54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DC213F-E498-4EC4-9028-3F64439B5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B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F8E81E-07F3-4034-ABEE-FE24D470F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Every system confirms the manufactured story.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D260DB-3303-455B-A34C-D6B25655C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B88B54"/>
                </a:solidFill>
              </a:defRPr>
            </a:pPr>
            <a:r>
              <a:rPr sz="1950" b="1">
                <a:solidFill>
                  <a:srgbClr val="B88B54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33ACF9-CB58-4E14-87EE-A035B747E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B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F068A1-66E7-457B-BC9D-3A1A8A256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The conspiracy reaches her bedroom.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A3A9F7-53B6-49A2-9B70-61B90FA12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B88B54"/>
                </a:solidFill>
              </a:defRPr>
            </a:pPr>
            <a:r>
              <a:rPr sz="1950" b="1">
                <a:solidFill>
                  <a:srgbClr val="B88B54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9F3774-380B-4284-B452-A4D09E506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B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64D061-0178-4863-9AB5-BEF9708A9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Two women built as rivals compare the same pattern.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61F14A-DCAC-4A86-881C-D0189494E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B88B54"/>
                </a:solidFill>
              </a:defRPr>
            </a:pPr>
            <a:r>
              <a:rPr sz="1950" b="1">
                <a:solidFill>
                  <a:srgbClr val="B88B54"/>
                </a:solidFill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2F22E9-227C-442D-9244-F1826911D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B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B782A0-510D-45D8-BC0F-C1D04098C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Sanaa dismantles the machine and chooses daily reclamation.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8CE23A-84A9-4CF6-B51C-DC0CD82FF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TWICE BETRAYED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673295-049F-45F1-866E-E1E5622C4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8B54"/>
                </a:solidFill>
              </a:defRPr>
            </a:pPr>
            <a:r>
              <a:rPr sz="825" b="1">
                <a:solidFill>
                  <a:srgbClr val="B88B54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018762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90B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705F95-ECCD-4A0B-9E42-33A8073D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8B54"/>
                </a:solidFill>
              </a:defRPr>
            </a:pPr>
            <a:r>
              <a:rPr sz="975" b="1">
                <a:solidFill>
                  <a:srgbClr val="B88B54"/>
                </a:solidFill>
              </a:rPr>
              <a:t>TONE &amp; POSITIONING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280873-27D1-46A1-8A66-88B311CA1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FAMILY BUSINESS × FIRST WIVES CLUB × A FALL FROM GRACE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44D1DE-DCCA-4A16-B82E-A00A6C383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050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PRESTIGE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8F3C96-12B3-41CA-B465-FC3C9C063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98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B88B54"/>
                </a:solidFill>
              </a:defRPr>
            </a:pPr>
            <a:r>
              <a:rPr sz="2700" b="1">
                <a:solidFill>
                  <a:srgbClr val="B88B54"/>
                </a:solidFill>
              </a:rPr>
              <a:t>WITH PULSE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ACC830-57BB-4051-AA4B-AE13ECA02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4476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DD8CE"/>
                </a:solidFill>
              </a:defRPr>
            </a:pPr>
            <a:r>
              <a:rPr sz="1650" b="0">
                <a:solidFill>
                  <a:srgbClr val="DDD8CE"/>
                </a:solidFill>
              </a:rPr>
              <a:t>Commercial propulsion is carried by morally complex characters, a specific cultural world and a visual motif that can power the campaign.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B23F00-0CB8-4E45-99CB-C691C085A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9525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44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E85A84-FD3C-4F3D-911E-EF9C7DB54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362200"/>
            <a:ext cx="4095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6F2EA"/>
                </a:solidFill>
              </a:defRPr>
            </a:pPr>
            <a:r>
              <a:rPr sz="2025" b="0">
                <a:solidFill>
                  <a:srgbClr val="F6F2EA"/>
                </a:solidFill>
              </a:rPr>
              <a:t>A commercial BET+ thriller with prestige texture, Atlanta production value and an anthology-ready survivors’ foundation.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28DD5E-44F8-4D9E-99E7-20C16B410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TWICE BETRAYED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41AA08-2B76-4A21-86E8-8321DCD4F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8B54"/>
                </a:solidFill>
              </a:defRPr>
            </a:pPr>
            <a:r>
              <a:rPr sz="825" b="1">
                <a:solidFill>
                  <a:srgbClr val="B88B54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92046370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05a4b820dc470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8BB78B-6749-4221-A1EE-24599EB9A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1BDE58-6BD3-4AE5-B246-9CF9E635D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8B54"/>
                </a:solidFill>
              </a:defRPr>
            </a:pPr>
            <a:r>
              <a:rPr sz="975" b="1">
                <a:solidFill>
                  <a:srgbClr val="B88B54"/>
                </a:solidFill>
              </a:rPr>
              <a:t>THE THEMATIC PROMISE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6B05AF-256A-4ADA-A207-7675DE4AF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thriller delivers a reckoning, not a lecture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879157-9279-494F-8597-AF1E50EB7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8B54"/>
                </a:solidFill>
              </a:defRPr>
            </a:pPr>
            <a:r>
              <a:rPr sz="1350" b="1">
                <a:solidFill>
                  <a:srgbClr val="B88B54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29025F-765C-4D2C-8117-E74B22011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Coercive control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EC3347-80F7-43CE-BA3E-630CEFCF8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8B54"/>
                </a:solidFill>
              </a:defRPr>
            </a:pPr>
            <a:r>
              <a:rPr sz="1350" b="1">
                <a:solidFill>
                  <a:srgbClr val="B88B54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CE9E91-301C-4E20-888E-BCF685121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Institutional betrayal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BD836D-BE43-4BF1-9DF7-859EFA0D0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8B54"/>
                </a:solidFill>
              </a:defRPr>
            </a:pPr>
            <a:r>
              <a:rPr sz="1350" b="1">
                <a:solidFill>
                  <a:srgbClr val="B88B54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50E9D2-E7E7-4BD4-BE6F-F054CE81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Sisterhood over rivalry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EAA8EA-5290-46DB-B898-33C8A3B64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8B54"/>
                </a:solidFill>
              </a:defRPr>
            </a:pPr>
            <a:r>
              <a:rPr sz="1350" b="1">
                <a:solidFill>
                  <a:srgbClr val="B88B54"/>
                </a:solidFill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0BC55A-A6AA-4AAE-A8F3-42AC08DA7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Reclamation as practice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51258E-AD96-4AA1-8341-276D2A5DF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TWICE BETRAYED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AD9DA5-3E32-4B03-A146-42A3C46B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88B54"/>
                </a:solidFill>
              </a:defRPr>
            </a:pPr>
            <a:r>
              <a:rPr sz="825" b="1">
                <a:solidFill>
                  <a:srgbClr val="B88B54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426114161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06059b96a4403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20668D-2929-4553-B437-650D932A3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4C9CA4-93E8-4899-B933-E1E79A5A8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9B2F93-D792-4429-8DAF-012950268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8B54"/>
                </a:solidFill>
              </a:defRPr>
            </a:pPr>
            <a:r>
              <a:rPr sz="1050" b="1">
                <a:solidFill>
                  <a:srgbClr val="B88B54"/>
                </a:solidFill>
              </a:rPr>
              <a:t>BET+ ORIGINAL EVENT MOVIE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844211-F44A-4C4A-9ECB-1B97AF966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0668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TWICE BETRAYED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7E9E40-53C5-4BE0-AC5F-1437EDBEC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28950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EFEAE1"/>
                </a:solidFill>
              </a:defRPr>
            </a:pPr>
            <a:r>
              <a:rPr sz="2100" b="0">
                <a:solidFill>
                  <a:srgbClr val="EFEAE1"/>
                </a:solidFill>
              </a:rPr>
              <a:t>A dead man weaponizes every institution and intimate relationship around the one woman who escaped his control.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0BD89E-DF9D-4751-BF73-400F9B422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4820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B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40A409-4198-4A9F-89E6-0E88B0B93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33950"/>
            <a:ext cx="7334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7D2C8"/>
                </a:solidFill>
              </a:defRPr>
            </a:pPr>
            <a:r>
              <a:rPr sz="1350" b="0">
                <a:solidFill>
                  <a:srgbClr val="D7D2C8"/>
                </a:solidFill>
              </a:rPr>
              <a:t>A commercial BET+ thriller with prestige texture, Atlanta production value and an anthology-ready survivors’ foundation.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D024D9-AE38-4456-AAB4-9F7CEDFA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96000"/>
            <a:ext cx="571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Original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29097419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2026-08-07T16:36:45.0530000Z</dcterms:created>
  <dcterms:modified xsi:type="dcterms:W3CDTF">2026-08-07T16:36:45.0530000Z</dcterms:modified>
</coreProperties>
</file>